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f3c118380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b28a560894566"/>
  </p:sldMasterIdLst>
  <p:sldIdLst>
    <p:sldId xmlns:r="http://schemas.openxmlformats.org/officeDocument/2006/relationships" id="256" r:id="R9839ef54fd0e4a9d"/>
    <p:sldId xmlns:r="http://schemas.openxmlformats.org/officeDocument/2006/relationships" id="257" r:id="Rb4f3593021c0440f"/>
    <p:sldId xmlns:r="http://schemas.openxmlformats.org/officeDocument/2006/relationships" id="258" r:id="R85d8fad5f7f043fb"/>
    <p:sldId xmlns:r="http://schemas.openxmlformats.org/officeDocument/2006/relationships" id="259" r:id="Re954f2db4b5d4f65"/>
    <p:sldId xmlns:r="http://schemas.openxmlformats.org/officeDocument/2006/relationships" id="260" r:id="R1f32a4262d054c8a"/>
    <p:sldId xmlns:r="http://schemas.openxmlformats.org/officeDocument/2006/relationships" id="261" r:id="Rda3dcdae8bee4613"/>
    <p:sldId xmlns:r="http://schemas.openxmlformats.org/officeDocument/2006/relationships" id="262" r:id="Rb2da88fb341b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b28a560894566" /><Relationship Type="http://schemas.openxmlformats.org/officeDocument/2006/relationships/slide" Target="/ppt/slides/slide1.xml" Id="R9839ef54fd0e4a9d" /><Relationship Type="http://schemas.openxmlformats.org/officeDocument/2006/relationships/slide" Target="/ppt/slides/slide2.xml" Id="Rb4f3593021c0440f" /><Relationship Type="http://schemas.openxmlformats.org/officeDocument/2006/relationships/slide" Target="/ppt/slides/slide3.xml" Id="R85d8fad5f7f043fb" /><Relationship Type="http://schemas.openxmlformats.org/officeDocument/2006/relationships/slide" Target="/ppt/slides/slide4.xml" Id="Re954f2db4b5d4f65" /><Relationship Type="http://schemas.openxmlformats.org/officeDocument/2006/relationships/slide" Target="/ppt/slides/slide5.xml" Id="R1f32a4262d054c8a" /><Relationship Type="http://schemas.openxmlformats.org/officeDocument/2006/relationships/slide" Target="/ppt/slides/slide6.xml" Id="Rda3dcdae8bee4613" /><Relationship Type="http://schemas.openxmlformats.org/officeDocument/2006/relationships/slide" Target="/ppt/slides/slide7.xml" Id="Rb2da88fb341b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71b710203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12946e474156" /><Relationship Type="http://schemas.openxmlformats.org/officeDocument/2006/relationships/theme" Target="/ppt/slideMasters/theme/theme1.xml" Id="Ra2877efdb30f45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212946e47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fe76bbc944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2152667b9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f5bc5225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5afd82684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13ab8c7f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519c3fe9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c6115d31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