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dbbaef61a8e45b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e30e94085ad4fb4"/>
  </p:sldMasterIdLst>
  <p:sldIdLst>
    <p:sldId xmlns:r="http://schemas.openxmlformats.org/officeDocument/2006/relationships" id="256" r:id="Rdc0bfee2b51a4628"/>
    <p:sldId xmlns:r="http://schemas.openxmlformats.org/officeDocument/2006/relationships" id="257" r:id="R6a3c6515f8554200"/>
    <p:sldId xmlns:r="http://schemas.openxmlformats.org/officeDocument/2006/relationships" id="258" r:id="Ra7346805ae984f4f"/>
    <p:sldId xmlns:r="http://schemas.openxmlformats.org/officeDocument/2006/relationships" id="259" r:id="Ra95240a89c33468b"/>
    <p:sldId xmlns:r="http://schemas.openxmlformats.org/officeDocument/2006/relationships" id="260" r:id="R8d729407f6be44c4"/>
    <p:sldId xmlns:r="http://schemas.openxmlformats.org/officeDocument/2006/relationships" id="261" r:id="Rfdeaa7fc9df648e5"/>
    <p:sldId xmlns:r="http://schemas.openxmlformats.org/officeDocument/2006/relationships" id="262" r:id="R66526062229d4b6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30e94085ad4fb4" /><Relationship Type="http://schemas.openxmlformats.org/officeDocument/2006/relationships/slide" Target="/ppt/slides/slide1.xml" Id="Rdc0bfee2b51a4628" /><Relationship Type="http://schemas.openxmlformats.org/officeDocument/2006/relationships/slide" Target="/ppt/slides/slide2.xml" Id="R6a3c6515f8554200" /><Relationship Type="http://schemas.openxmlformats.org/officeDocument/2006/relationships/slide" Target="/ppt/slides/slide3.xml" Id="Ra7346805ae984f4f" /><Relationship Type="http://schemas.openxmlformats.org/officeDocument/2006/relationships/slide" Target="/ppt/slides/slide4.xml" Id="Ra95240a89c33468b" /><Relationship Type="http://schemas.openxmlformats.org/officeDocument/2006/relationships/slide" Target="/ppt/slides/slide5.xml" Id="R8d729407f6be44c4" /><Relationship Type="http://schemas.openxmlformats.org/officeDocument/2006/relationships/slide" Target="/ppt/slides/slide6.xml" Id="Rfdeaa7fc9df648e5" /><Relationship Type="http://schemas.openxmlformats.org/officeDocument/2006/relationships/slide" Target="/ppt/slides/slide7.xml" Id="R66526062229d4b6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f1823f2fc8469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4a6b6666cb417d" /><Relationship Type="http://schemas.openxmlformats.org/officeDocument/2006/relationships/theme" Target="/ppt/slideMasters/theme/theme1.xml" Id="Rafc53cc7d90e4a0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84a6b6666cb417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3255d99c4e40c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30cfff18d84a5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b09ad9c1dd4ce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3b6dae9cfa44b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1eaa3fbf6d4fd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eb36f1550a4e2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9d68732db747e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DVERGSDAL &amp; SUNDE 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DVERGSDAL &amp; SUNDE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DVERGSDAL &amp; SUNDE BYGG AS ble etablert [år] og holder til i Skei I Jølster.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DVERGSDAL &amp; SUNDE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DVERGSDAL &amp; SUNDE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DVERGSDAL &amp; SUNDE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17 111 861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−1 009 875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−1 939 459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17 532 493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51 815 920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DVERGSDAL &amp; SUNDE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DVERGSDAL &amp; SUNDE GRUPPEN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DVERGSDAL &amp; SUNDE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Andre Sunde, Ospene 88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6843 Skei I Jølster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986 219 447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DVERGSDAL &amp; SUNDE BYGG AS</a:t>
            </a:r>
          </a:p>
        </p:txBody>
      </p:sp>
    </p:spTree>
  </p:cSld>
  <p:clrMapOvr>
    <a:masterClrMapping xmlns:a="http://schemas.openxmlformats.org/drawingml/2006/main"/>
  </p:clrMapOvr>
</p:sld>
</file>