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446afe174c42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34d74a0edc4fc2"/>
  </p:sldMasterIdLst>
  <p:sldIdLst>
    <p:sldId xmlns:r="http://schemas.openxmlformats.org/officeDocument/2006/relationships" id="256" r:id="R50423cfbf85c4c85"/>
    <p:sldId xmlns:r="http://schemas.openxmlformats.org/officeDocument/2006/relationships" id="257" r:id="R29fad55e58af4f33"/>
    <p:sldId xmlns:r="http://schemas.openxmlformats.org/officeDocument/2006/relationships" id="258" r:id="R8f4f1c71fd554f61"/>
    <p:sldId xmlns:r="http://schemas.openxmlformats.org/officeDocument/2006/relationships" id="259" r:id="Red83d9bd4fb1453f"/>
    <p:sldId xmlns:r="http://schemas.openxmlformats.org/officeDocument/2006/relationships" id="260" r:id="R4e56f2d024934e0b"/>
    <p:sldId xmlns:r="http://schemas.openxmlformats.org/officeDocument/2006/relationships" id="261" r:id="R7f1da1f29dd34233"/>
    <p:sldId xmlns:r="http://schemas.openxmlformats.org/officeDocument/2006/relationships" id="262" r:id="Rff3a7b1187f343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34d74a0edc4fc2" /><Relationship Type="http://schemas.openxmlformats.org/officeDocument/2006/relationships/slide" Target="/ppt/slides/slide1.xml" Id="R50423cfbf85c4c85" /><Relationship Type="http://schemas.openxmlformats.org/officeDocument/2006/relationships/slide" Target="/ppt/slides/slide2.xml" Id="R29fad55e58af4f33" /><Relationship Type="http://schemas.openxmlformats.org/officeDocument/2006/relationships/slide" Target="/ppt/slides/slide3.xml" Id="R8f4f1c71fd554f61" /><Relationship Type="http://schemas.openxmlformats.org/officeDocument/2006/relationships/slide" Target="/ppt/slides/slide4.xml" Id="Red83d9bd4fb1453f" /><Relationship Type="http://schemas.openxmlformats.org/officeDocument/2006/relationships/slide" Target="/ppt/slides/slide5.xml" Id="R4e56f2d024934e0b" /><Relationship Type="http://schemas.openxmlformats.org/officeDocument/2006/relationships/slide" Target="/ppt/slides/slide6.xml" Id="R7f1da1f29dd34233" /><Relationship Type="http://schemas.openxmlformats.org/officeDocument/2006/relationships/slide" Target="/ppt/slides/slide7.xml" Id="Rff3a7b1187f343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aa54bce8f646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cfd3428cb4267" /><Relationship Type="http://schemas.openxmlformats.org/officeDocument/2006/relationships/theme" Target="/ppt/slideMasters/theme/theme1.xml" Id="Red92f8f6758941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8cfd3428cb42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4532e40a748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23de372e043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c88d55c5442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0a20258a440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4dc5ad0054d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c1623104142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e108998f54f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ATLANTIC TRADING COMPANY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TRADING COMPANY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ATLANTIC TRADING COMPANY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TRADING COMPANY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TRADING COMPANY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TRADING COMPANY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6 420 037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−4 760 905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−4 434 435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149 520 758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149 556 398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TRADING COMPANY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SKABO KNUT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SKABO KNUT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TRADING COMPANY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986 221 840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TRADING COMPANY NORWAY AS</a:t>
            </a:r>
          </a:p>
        </p:txBody>
      </p:sp>
    </p:spTree>
  </p:cSld>
  <p:clrMapOvr>
    <a:masterClrMapping xmlns:a="http://schemas.openxmlformats.org/drawingml/2006/main"/>
  </p:clrMapOvr>
</p:sld>
</file>