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65cc19cc2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40cdf7d314326"/>
  </p:sldMasterIdLst>
  <p:sldIdLst>
    <p:sldId xmlns:r="http://schemas.openxmlformats.org/officeDocument/2006/relationships" id="256" r:id="R6b6d082a1cdc41f2"/>
    <p:sldId xmlns:r="http://schemas.openxmlformats.org/officeDocument/2006/relationships" id="257" r:id="R425a5ffaf2d04532"/>
    <p:sldId xmlns:r="http://schemas.openxmlformats.org/officeDocument/2006/relationships" id="258" r:id="R8b01628ee3fb4501"/>
    <p:sldId xmlns:r="http://schemas.openxmlformats.org/officeDocument/2006/relationships" id="259" r:id="Race28d57cf884d38"/>
    <p:sldId xmlns:r="http://schemas.openxmlformats.org/officeDocument/2006/relationships" id="260" r:id="Rfcb46b1891eb431d"/>
    <p:sldId xmlns:r="http://schemas.openxmlformats.org/officeDocument/2006/relationships" id="261" r:id="Re3d66f4c165844fe"/>
    <p:sldId xmlns:r="http://schemas.openxmlformats.org/officeDocument/2006/relationships" id="262" r:id="Reebe2c37e8b9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40cdf7d314326" /><Relationship Type="http://schemas.openxmlformats.org/officeDocument/2006/relationships/slide" Target="/ppt/slides/slide1.xml" Id="R6b6d082a1cdc41f2" /><Relationship Type="http://schemas.openxmlformats.org/officeDocument/2006/relationships/slide" Target="/ppt/slides/slide2.xml" Id="R425a5ffaf2d04532" /><Relationship Type="http://schemas.openxmlformats.org/officeDocument/2006/relationships/slide" Target="/ppt/slides/slide3.xml" Id="R8b01628ee3fb4501" /><Relationship Type="http://schemas.openxmlformats.org/officeDocument/2006/relationships/slide" Target="/ppt/slides/slide4.xml" Id="Race28d57cf884d38" /><Relationship Type="http://schemas.openxmlformats.org/officeDocument/2006/relationships/slide" Target="/ppt/slides/slide5.xml" Id="Rfcb46b1891eb431d" /><Relationship Type="http://schemas.openxmlformats.org/officeDocument/2006/relationships/slide" Target="/ppt/slides/slide6.xml" Id="Re3d66f4c165844fe" /><Relationship Type="http://schemas.openxmlformats.org/officeDocument/2006/relationships/slide" Target="/ppt/slides/slide7.xml" Id="Reebe2c37e8b9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13c4b69d1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4fa362bb405a" /><Relationship Type="http://schemas.openxmlformats.org/officeDocument/2006/relationships/theme" Target="/ppt/slideMasters/theme/theme1.xml" Id="Rd840292ff1fa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84fa362bb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c25adcc2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b88e2a8af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aa9fe8c9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4d10f762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af97bc98e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537c7549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406b4ca0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FIRING &amp; THORSEN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FIRING &amp; THORSEN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346 211 615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17 639 505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63 907 527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215 886 304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FIRING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03 54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post@firing-thorsen.no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986 237 356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FIRING &amp; THORSEN AS</a:t>
            </a:r>
          </a:p>
        </p:txBody>
      </p:sp>
    </p:spTree>
  </p:cSld>
  <p:clrMapOvr>
    <a:masterClrMapping xmlns:a="http://schemas.openxmlformats.org/drawingml/2006/main"/>
  </p:clrMapOvr>
</p:sld>
</file>