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548b29629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478c17e3d4551"/>
  </p:sldMasterIdLst>
  <p:sldIdLst>
    <p:sldId xmlns:r="http://schemas.openxmlformats.org/officeDocument/2006/relationships" id="256" r:id="R8c0393fd5d614376"/>
    <p:sldId xmlns:r="http://schemas.openxmlformats.org/officeDocument/2006/relationships" id="257" r:id="R75ba7a3a23534121"/>
    <p:sldId xmlns:r="http://schemas.openxmlformats.org/officeDocument/2006/relationships" id="258" r:id="Raf2de6b67f6a4b33"/>
    <p:sldId xmlns:r="http://schemas.openxmlformats.org/officeDocument/2006/relationships" id="259" r:id="R97fd72e44be942bf"/>
    <p:sldId xmlns:r="http://schemas.openxmlformats.org/officeDocument/2006/relationships" id="260" r:id="Rc7ac4096208d4317"/>
    <p:sldId xmlns:r="http://schemas.openxmlformats.org/officeDocument/2006/relationships" id="261" r:id="Rd91fbd95a9fe4cfd"/>
    <p:sldId xmlns:r="http://schemas.openxmlformats.org/officeDocument/2006/relationships" id="262" r:id="Rfad3cc4c1e9c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478c17e3d4551" /><Relationship Type="http://schemas.openxmlformats.org/officeDocument/2006/relationships/slide" Target="/ppt/slides/slide1.xml" Id="R8c0393fd5d614376" /><Relationship Type="http://schemas.openxmlformats.org/officeDocument/2006/relationships/slide" Target="/ppt/slides/slide2.xml" Id="R75ba7a3a23534121" /><Relationship Type="http://schemas.openxmlformats.org/officeDocument/2006/relationships/slide" Target="/ppt/slides/slide3.xml" Id="Raf2de6b67f6a4b33" /><Relationship Type="http://schemas.openxmlformats.org/officeDocument/2006/relationships/slide" Target="/ppt/slides/slide4.xml" Id="R97fd72e44be942bf" /><Relationship Type="http://schemas.openxmlformats.org/officeDocument/2006/relationships/slide" Target="/ppt/slides/slide5.xml" Id="Rc7ac4096208d4317" /><Relationship Type="http://schemas.openxmlformats.org/officeDocument/2006/relationships/slide" Target="/ppt/slides/slide6.xml" Id="Rd91fbd95a9fe4cfd" /><Relationship Type="http://schemas.openxmlformats.org/officeDocument/2006/relationships/slide" Target="/ppt/slides/slide7.xml" Id="Rfad3cc4c1e9c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9e0405a1f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0e3d75f84c74" /><Relationship Type="http://schemas.openxmlformats.org/officeDocument/2006/relationships/theme" Target="/ppt/slideMasters/theme/theme1.xml" Id="R75b8f9dd7b4e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a0e3d75f8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20112b6a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8d06a2f5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81ddb85c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f0fd4d91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ed1b326b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c4a91bb2b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644596f0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HÅNDLYKKEN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BYGG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2 605 899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Ranesvegen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firma@handlykken.no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www.handlykken.no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986 242 996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BYGG AS</a:t>
            </a:r>
          </a:p>
        </p:txBody>
      </p:sp>
    </p:spTree>
  </p:cSld>
  <p:clrMapOvr>
    <a:masterClrMapping xmlns:a="http://schemas.openxmlformats.org/drawingml/2006/main"/>
  </p:clrMapOvr>
</p:sld>
</file>