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4eefb65d5544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7e89dc90434c89"/>
  </p:sldMasterIdLst>
  <p:sldIdLst>
    <p:sldId xmlns:r="http://schemas.openxmlformats.org/officeDocument/2006/relationships" id="256" r:id="Ra76976ef27334bd4"/>
    <p:sldId xmlns:r="http://schemas.openxmlformats.org/officeDocument/2006/relationships" id="257" r:id="R4d6d96b662714c61"/>
    <p:sldId xmlns:r="http://schemas.openxmlformats.org/officeDocument/2006/relationships" id="258" r:id="Rb192d9dd4cae4330"/>
    <p:sldId xmlns:r="http://schemas.openxmlformats.org/officeDocument/2006/relationships" id="259" r:id="R6d66c2395cfb4b8a"/>
    <p:sldId xmlns:r="http://schemas.openxmlformats.org/officeDocument/2006/relationships" id="260" r:id="R9e10d33d7c0e4e40"/>
    <p:sldId xmlns:r="http://schemas.openxmlformats.org/officeDocument/2006/relationships" id="261" r:id="Rafc2c09a816c46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e89dc90434c89" /><Relationship Type="http://schemas.openxmlformats.org/officeDocument/2006/relationships/slide" Target="/ppt/slides/slide1.xml" Id="Ra76976ef27334bd4" /><Relationship Type="http://schemas.openxmlformats.org/officeDocument/2006/relationships/slide" Target="/ppt/slides/slide2.xml" Id="R4d6d96b662714c61" /><Relationship Type="http://schemas.openxmlformats.org/officeDocument/2006/relationships/slide" Target="/ppt/slides/slide3.xml" Id="Rb192d9dd4cae4330" /><Relationship Type="http://schemas.openxmlformats.org/officeDocument/2006/relationships/slide" Target="/ppt/slides/slide4.xml" Id="R6d66c2395cfb4b8a" /><Relationship Type="http://schemas.openxmlformats.org/officeDocument/2006/relationships/slide" Target="/ppt/slides/slide5.xml" Id="R9e10d33d7c0e4e40" /><Relationship Type="http://schemas.openxmlformats.org/officeDocument/2006/relationships/slide" Target="/ppt/slides/slide6.xml" Id="Rafc2c09a816c46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a39f98d0147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3d17612d8458f" /><Relationship Type="http://schemas.openxmlformats.org/officeDocument/2006/relationships/theme" Target="/ppt/slideMasters/theme/theme1.xml" Id="R682c248eb2b049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03d17612d845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c7f50098447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115e456a244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7eda6b257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2d8c8be844a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3c5a6d7c64e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3efc4cddc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DIREKTORATET FOR FORVALTNING OG ØKONOMISTYRING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79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986 252 932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