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c5b2a5b45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09de3060f4b01"/>
  </p:sldMasterIdLst>
  <p:sldIdLst>
    <p:sldId xmlns:r="http://schemas.openxmlformats.org/officeDocument/2006/relationships" id="256" r:id="Reda668d2e2d542d1"/>
    <p:sldId xmlns:r="http://schemas.openxmlformats.org/officeDocument/2006/relationships" id="257" r:id="Rfcf5ab7ad9e74423"/>
    <p:sldId xmlns:r="http://schemas.openxmlformats.org/officeDocument/2006/relationships" id="258" r:id="Rd6caa76ee4a94ffc"/>
    <p:sldId xmlns:r="http://schemas.openxmlformats.org/officeDocument/2006/relationships" id="259" r:id="R84e261d73be840f3"/>
    <p:sldId xmlns:r="http://schemas.openxmlformats.org/officeDocument/2006/relationships" id="260" r:id="R43543fa5c3d040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09de3060f4b01" /><Relationship Type="http://schemas.openxmlformats.org/officeDocument/2006/relationships/slide" Target="/ppt/slides/slide1.xml" Id="Reda668d2e2d542d1" /><Relationship Type="http://schemas.openxmlformats.org/officeDocument/2006/relationships/slide" Target="/ppt/slides/slide2.xml" Id="Rfcf5ab7ad9e74423" /><Relationship Type="http://schemas.openxmlformats.org/officeDocument/2006/relationships/slide" Target="/ppt/slides/slide3.xml" Id="Rd6caa76ee4a94ffc" /><Relationship Type="http://schemas.openxmlformats.org/officeDocument/2006/relationships/slide" Target="/ppt/slides/slide4.xml" Id="R84e261d73be840f3" /><Relationship Type="http://schemas.openxmlformats.org/officeDocument/2006/relationships/slide" Target="/ppt/slides/slide5.xml" Id="R43543fa5c3d040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95667b1a84c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777f7d5904bca" /><Relationship Type="http://schemas.openxmlformats.org/officeDocument/2006/relationships/theme" Target="/ppt/slideMasters/theme/theme1.xml" Id="R124b8b546159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1777f7d5904b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865b15f0845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22c73cc2b49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15cef74e4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6e440180a49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fdb4d6264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DIREKTORATET FOR FORVALTNING OG ØKONOMISTYRING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