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64ee9f759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ebb3b0ee04b68"/>
  </p:sldMasterIdLst>
  <p:sldIdLst>
    <p:sldId xmlns:r="http://schemas.openxmlformats.org/officeDocument/2006/relationships" id="256" r:id="R6a20ccb7384e4587"/>
    <p:sldId xmlns:r="http://schemas.openxmlformats.org/officeDocument/2006/relationships" id="257" r:id="R699d16b5da794548"/>
    <p:sldId xmlns:r="http://schemas.openxmlformats.org/officeDocument/2006/relationships" id="258" r:id="Rd937bf94efd64610"/>
    <p:sldId xmlns:r="http://schemas.openxmlformats.org/officeDocument/2006/relationships" id="259" r:id="R0e3ebfcc19234f24"/>
    <p:sldId xmlns:r="http://schemas.openxmlformats.org/officeDocument/2006/relationships" id="260" r:id="Rf988e9f509e145b0"/>
    <p:sldId xmlns:r="http://schemas.openxmlformats.org/officeDocument/2006/relationships" id="261" r:id="Rfb318a93a1f842b5"/>
    <p:sldId xmlns:r="http://schemas.openxmlformats.org/officeDocument/2006/relationships" id="262" r:id="Re8e135496203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ebb3b0ee04b68" /><Relationship Type="http://schemas.openxmlformats.org/officeDocument/2006/relationships/slide" Target="/ppt/slides/slide1.xml" Id="R6a20ccb7384e4587" /><Relationship Type="http://schemas.openxmlformats.org/officeDocument/2006/relationships/slide" Target="/ppt/slides/slide2.xml" Id="R699d16b5da794548" /><Relationship Type="http://schemas.openxmlformats.org/officeDocument/2006/relationships/slide" Target="/ppt/slides/slide3.xml" Id="Rd937bf94efd64610" /><Relationship Type="http://schemas.openxmlformats.org/officeDocument/2006/relationships/slide" Target="/ppt/slides/slide4.xml" Id="R0e3ebfcc19234f24" /><Relationship Type="http://schemas.openxmlformats.org/officeDocument/2006/relationships/slide" Target="/ppt/slides/slide5.xml" Id="Rf988e9f509e145b0" /><Relationship Type="http://schemas.openxmlformats.org/officeDocument/2006/relationships/slide" Target="/ppt/slides/slide6.xml" Id="Rfb318a93a1f842b5" /><Relationship Type="http://schemas.openxmlformats.org/officeDocument/2006/relationships/slide" Target="/ppt/slides/slide7.xml" Id="Re8e135496203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2a1871172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0b53b9c44b3d" /><Relationship Type="http://schemas.openxmlformats.org/officeDocument/2006/relationships/theme" Target="/ppt/slideMasters/theme/theme1.xml" Id="R1683345b05da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b0b53b9c4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ffa3a505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b9821452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2620b408a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dd759ba38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f2990212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35168d1a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c62e3f7ba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ØKONOMI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32 174 793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17 256 597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KONGSVARDEN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FINANS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90 90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986 270 027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ØKONOMI AS</a:t>
            </a:r>
          </a:p>
        </p:txBody>
      </p:sp>
    </p:spTree>
  </p:cSld>
  <p:clrMapOvr>
    <a:masterClrMapping xmlns:a="http://schemas.openxmlformats.org/drawingml/2006/main"/>
  </p:clrMapOvr>
</p:sld>
</file>