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38d0dfbbf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64fb441a64908"/>
  </p:sldMasterIdLst>
  <p:sldIdLst>
    <p:sldId xmlns:r="http://schemas.openxmlformats.org/officeDocument/2006/relationships" id="256" r:id="Rb44e6d422fcb46d9"/>
    <p:sldId xmlns:r="http://schemas.openxmlformats.org/officeDocument/2006/relationships" id="257" r:id="R07d6de053f9d49a2"/>
    <p:sldId xmlns:r="http://schemas.openxmlformats.org/officeDocument/2006/relationships" id="258" r:id="R934a272ea15043c6"/>
    <p:sldId xmlns:r="http://schemas.openxmlformats.org/officeDocument/2006/relationships" id="259" r:id="R6e8f207f3e3c4d05"/>
    <p:sldId xmlns:r="http://schemas.openxmlformats.org/officeDocument/2006/relationships" id="260" r:id="Rc81c6d6b569e4df5"/>
    <p:sldId xmlns:r="http://schemas.openxmlformats.org/officeDocument/2006/relationships" id="261" r:id="R42ebd6a4c7fc40ce"/>
    <p:sldId xmlns:r="http://schemas.openxmlformats.org/officeDocument/2006/relationships" id="262" r:id="R6ab1fe096442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64fb441a64908" /><Relationship Type="http://schemas.openxmlformats.org/officeDocument/2006/relationships/slide" Target="/ppt/slides/slide1.xml" Id="Rb44e6d422fcb46d9" /><Relationship Type="http://schemas.openxmlformats.org/officeDocument/2006/relationships/slide" Target="/ppt/slides/slide2.xml" Id="R07d6de053f9d49a2" /><Relationship Type="http://schemas.openxmlformats.org/officeDocument/2006/relationships/slide" Target="/ppt/slides/slide3.xml" Id="R934a272ea15043c6" /><Relationship Type="http://schemas.openxmlformats.org/officeDocument/2006/relationships/slide" Target="/ppt/slides/slide4.xml" Id="R6e8f207f3e3c4d05" /><Relationship Type="http://schemas.openxmlformats.org/officeDocument/2006/relationships/slide" Target="/ppt/slides/slide5.xml" Id="Rc81c6d6b569e4df5" /><Relationship Type="http://schemas.openxmlformats.org/officeDocument/2006/relationships/slide" Target="/ppt/slides/slide6.xml" Id="R42ebd6a4c7fc40ce" /><Relationship Type="http://schemas.openxmlformats.org/officeDocument/2006/relationships/slide" Target="/ppt/slides/slide7.xml" Id="R6ab1fe096442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636f412e7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93e46f60d4f6b" /><Relationship Type="http://schemas.openxmlformats.org/officeDocument/2006/relationships/theme" Target="/ppt/slideMasters/theme/theme1.xml" Id="Rf8ddd0d7956b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93e46f60d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81377290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48ccbb84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a506aa70f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e1a50418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fde61553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7a1fc03a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2d785b42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NAVJORD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28 203 925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28 552 597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220 979 059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BEATE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ESPEN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TERJE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TERJE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