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ed27aa4a9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df0e3673e4cbe"/>
  </p:sldMasterIdLst>
  <p:sldIdLst>
    <p:sldId xmlns:r="http://schemas.openxmlformats.org/officeDocument/2006/relationships" id="256" r:id="Ra8e59af1a15d4ee3"/>
    <p:sldId xmlns:r="http://schemas.openxmlformats.org/officeDocument/2006/relationships" id="257" r:id="R49ff6d258749463f"/>
    <p:sldId xmlns:r="http://schemas.openxmlformats.org/officeDocument/2006/relationships" id="258" r:id="R39550e397a544e08"/>
    <p:sldId xmlns:r="http://schemas.openxmlformats.org/officeDocument/2006/relationships" id="259" r:id="R09e099be43884a16"/>
    <p:sldId xmlns:r="http://schemas.openxmlformats.org/officeDocument/2006/relationships" id="260" r:id="Raafb359c0a2349a3"/>
    <p:sldId xmlns:r="http://schemas.openxmlformats.org/officeDocument/2006/relationships" id="261" r:id="R303dd63bd0f2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df0e3673e4cbe" /><Relationship Type="http://schemas.openxmlformats.org/officeDocument/2006/relationships/slide" Target="/ppt/slides/slide1.xml" Id="Ra8e59af1a15d4ee3" /><Relationship Type="http://schemas.openxmlformats.org/officeDocument/2006/relationships/slide" Target="/ppt/slides/slide2.xml" Id="R49ff6d258749463f" /><Relationship Type="http://schemas.openxmlformats.org/officeDocument/2006/relationships/slide" Target="/ppt/slides/slide3.xml" Id="R39550e397a544e08" /><Relationship Type="http://schemas.openxmlformats.org/officeDocument/2006/relationships/slide" Target="/ppt/slides/slide4.xml" Id="R09e099be43884a16" /><Relationship Type="http://schemas.openxmlformats.org/officeDocument/2006/relationships/slide" Target="/ppt/slides/slide5.xml" Id="Raafb359c0a2349a3" /><Relationship Type="http://schemas.openxmlformats.org/officeDocument/2006/relationships/slide" Target="/ppt/slides/slide6.xml" Id="R303dd63bd0f2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36eeba105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1576ad094741" /><Relationship Type="http://schemas.openxmlformats.org/officeDocument/2006/relationships/theme" Target="/ppt/slideMasters/theme/theme1.xml" Id="R9a19cd522d36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31576ad09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9e922ab7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55167a2d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25d8db06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0d556e45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f19d4ff2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5d790214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