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a1f2c2bbd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673b638ec4e05"/>
  </p:sldMasterIdLst>
  <p:sldIdLst>
    <p:sldId xmlns:r="http://schemas.openxmlformats.org/officeDocument/2006/relationships" id="256" r:id="Rb18fd59eb8b44ecf"/>
    <p:sldId xmlns:r="http://schemas.openxmlformats.org/officeDocument/2006/relationships" id="257" r:id="R86994e9cbbb14fae"/>
    <p:sldId xmlns:r="http://schemas.openxmlformats.org/officeDocument/2006/relationships" id="258" r:id="Ra6fd1d0df89e473d"/>
    <p:sldId xmlns:r="http://schemas.openxmlformats.org/officeDocument/2006/relationships" id="259" r:id="Rfb93fe3a0eb04fac"/>
    <p:sldId xmlns:r="http://schemas.openxmlformats.org/officeDocument/2006/relationships" id="260" r:id="R24340d1109f34f66"/>
    <p:sldId xmlns:r="http://schemas.openxmlformats.org/officeDocument/2006/relationships" id="261" r:id="R5a724d2236da4afd"/>
    <p:sldId xmlns:r="http://schemas.openxmlformats.org/officeDocument/2006/relationships" id="262" r:id="Rfff2b0d7b1cb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673b638ec4e05" /><Relationship Type="http://schemas.openxmlformats.org/officeDocument/2006/relationships/slide" Target="/ppt/slides/slide1.xml" Id="Rb18fd59eb8b44ecf" /><Relationship Type="http://schemas.openxmlformats.org/officeDocument/2006/relationships/slide" Target="/ppt/slides/slide2.xml" Id="R86994e9cbbb14fae" /><Relationship Type="http://schemas.openxmlformats.org/officeDocument/2006/relationships/slide" Target="/ppt/slides/slide3.xml" Id="Ra6fd1d0df89e473d" /><Relationship Type="http://schemas.openxmlformats.org/officeDocument/2006/relationships/slide" Target="/ppt/slides/slide4.xml" Id="Rfb93fe3a0eb04fac" /><Relationship Type="http://schemas.openxmlformats.org/officeDocument/2006/relationships/slide" Target="/ppt/slides/slide5.xml" Id="R24340d1109f34f66" /><Relationship Type="http://schemas.openxmlformats.org/officeDocument/2006/relationships/slide" Target="/ppt/slides/slide6.xml" Id="R5a724d2236da4afd" /><Relationship Type="http://schemas.openxmlformats.org/officeDocument/2006/relationships/slide" Target="/ppt/slides/slide7.xml" Id="Rfff2b0d7b1cb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98159e345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74c1907604f94" /><Relationship Type="http://schemas.openxmlformats.org/officeDocument/2006/relationships/theme" Target="/ppt/slideMasters/theme/theme1.xml" Id="Ra15dbaa8791e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74c190760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0971bb1e4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41be9e0f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7ca4ea0e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9f273de3d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182b8261f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fe1cf2ed4f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ccedf42e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MUSHOM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