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c08f95adf745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7a9119312b4730"/>
  </p:sldMasterIdLst>
  <p:sldIdLst>
    <p:sldId xmlns:r="http://schemas.openxmlformats.org/officeDocument/2006/relationships" id="256" r:id="R29e45b0f11254f69"/>
    <p:sldId xmlns:r="http://schemas.openxmlformats.org/officeDocument/2006/relationships" id="257" r:id="R5bab646d977a4783"/>
    <p:sldId xmlns:r="http://schemas.openxmlformats.org/officeDocument/2006/relationships" id="258" r:id="Ra30383857fa54727"/>
    <p:sldId xmlns:r="http://schemas.openxmlformats.org/officeDocument/2006/relationships" id="259" r:id="R11ce2a9158b9442a"/>
    <p:sldId xmlns:r="http://schemas.openxmlformats.org/officeDocument/2006/relationships" id="260" r:id="R5569d52ea32445a3"/>
    <p:sldId xmlns:r="http://schemas.openxmlformats.org/officeDocument/2006/relationships" id="261" r:id="R1338106757f443bd"/>
    <p:sldId xmlns:r="http://schemas.openxmlformats.org/officeDocument/2006/relationships" id="262" r:id="R8e6e594b772044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7a9119312b4730" /><Relationship Type="http://schemas.openxmlformats.org/officeDocument/2006/relationships/slide" Target="/ppt/slides/slide1.xml" Id="R29e45b0f11254f69" /><Relationship Type="http://schemas.openxmlformats.org/officeDocument/2006/relationships/slide" Target="/ppt/slides/slide2.xml" Id="R5bab646d977a4783" /><Relationship Type="http://schemas.openxmlformats.org/officeDocument/2006/relationships/slide" Target="/ppt/slides/slide3.xml" Id="Ra30383857fa54727" /><Relationship Type="http://schemas.openxmlformats.org/officeDocument/2006/relationships/slide" Target="/ppt/slides/slide4.xml" Id="R11ce2a9158b9442a" /><Relationship Type="http://schemas.openxmlformats.org/officeDocument/2006/relationships/slide" Target="/ppt/slides/slide5.xml" Id="R5569d52ea32445a3" /><Relationship Type="http://schemas.openxmlformats.org/officeDocument/2006/relationships/slide" Target="/ppt/slides/slide6.xml" Id="R1338106757f443bd" /><Relationship Type="http://schemas.openxmlformats.org/officeDocument/2006/relationships/slide" Target="/ppt/slides/slide7.xml" Id="R8e6e594b772044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c736dec46249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9501291c724148" /><Relationship Type="http://schemas.openxmlformats.org/officeDocument/2006/relationships/theme" Target="/ppt/slideMasters/theme/theme1.xml" Id="R4b60bd1796474c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9501291c7241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d74d688bfe41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f60d3c04a64c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3e5e86319549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3c51162b4f4a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a7af9d35a44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32fef5626140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9d7570cfe14f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HÅHOLMEN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HÅHOLMEN AS ble etablert [år] og holder til i Averøy.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12 906 822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−3 074 577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−2 690 407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−2 077 723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8 329 097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CLASSIC NORWAY DRIFT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Håholmen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6532 Averøy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51 72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post@haholmen.no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www.haholmen.no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986 295 070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HÅHOLMEN AS</a:t>
            </a:r>
          </a:p>
        </p:txBody>
      </p:sp>
    </p:spTree>
  </p:cSld>
  <p:clrMapOvr>
    <a:masterClrMapping xmlns:a="http://schemas.openxmlformats.org/drawingml/2006/main"/>
  </p:clrMapOvr>
</p:sld>
</file>