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13a9cdf5c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949f925eb4f69"/>
  </p:sldMasterIdLst>
  <p:sldIdLst>
    <p:sldId xmlns:r="http://schemas.openxmlformats.org/officeDocument/2006/relationships" id="256" r:id="Rfef37595e126440a"/>
    <p:sldId xmlns:r="http://schemas.openxmlformats.org/officeDocument/2006/relationships" id="257" r:id="Rd972384000bb460f"/>
    <p:sldId xmlns:r="http://schemas.openxmlformats.org/officeDocument/2006/relationships" id="258" r:id="R52e7fb21e5494ccc"/>
    <p:sldId xmlns:r="http://schemas.openxmlformats.org/officeDocument/2006/relationships" id="259" r:id="Rf47cfbbeb711446b"/>
    <p:sldId xmlns:r="http://schemas.openxmlformats.org/officeDocument/2006/relationships" id="260" r:id="Rc6ea200733a44e88"/>
    <p:sldId xmlns:r="http://schemas.openxmlformats.org/officeDocument/2006/relationships" id="261" r:id="R97b6ffbe0ca94c90"/>
    <p:sldId xmlns:r="http://schemas.openxmlformats.org/officeDocument/2006/relationships" id="262" r:id="R4d09cf9a3ce1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49f925eb4f69" /><Relationship Type="http://schemas.openxmlformats.org/officeDocument/2006/relationships/slide" Target="/ppt/slides/slide1.xml" Id="Rfef37595e126440a" /><Relationship Type="http://schemas.openxmlformats.org/officeDocument/2006/relationships/slide" Target="/ppt/slides/slide2.xml" Id="Rd972384000bb460f" /><Relationship Type="http://schemas.openxmlformats.org/officeDocument/2006/relationships/slide" Target="/ppt/slides/slide3.xml" Id="R52e7fb21e5494ccc" /><Relationship Type="http://schemas.openxmlformats.org/officeDocument/2006/relationships/slide" Target="/ppt/slides/slide4.xml" Id="Rf47cfbbeb711446b" /><Relationship Type="http://schemas.openxmlformats.org/officeDocument/2006/relationships/slide" Target="/ppt/slides/slide5.xml" Id="Rc6ea200733a44e88" /><Relationship Type="http://schemas.openxmlformats.org/officeDocument/2006/relationships/slide" Target="/ppt/slides/slide6.xml" Id="R97b6ffbe0ca94c90" /><Relationship Type="http://schemas.openxmlformats.org/officeDocument/2006/relationships/slide" Target="/ppt/slides/slide7.xml" Id="R4d09cf9a3ce1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4e0cf1a2b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cd738e5a4679" /><Relationship Type="http://schemas.openxmlformats.org/officeDocument/2006/relationships/theme" Target="/ppt/slideMasters/theme/theme1.xml" Id="Ra52ee68d1737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bcd738e5a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4e90fea7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2c0eea98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a137856f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7d5b6ac2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634155b7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8a7b2bf9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f363b4d4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CAPNOVA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CAPNOVA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60 088 825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61 442 648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FLEMMING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72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986 295 917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CAPNOVA HOLDING AS</a:t>
            </a:r>
          </a:p>
        </p:txBody>
      </p:sp>
    </p:spTree>
  </p:cSld>
  <p:clrMapOvr>
    <a:masterClrMapping xmlns:a="http://schemas.openxmlformats.org/drawingml/2006/main"/>
  </p:clrMapOvr>
</p:sld>
</file>