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6bd3f3a7474c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da27d84ac64aa6"/>
  </p:sldMasterIdLst>
  <p:sldIdLst>
    <p:sldId xmlns:r="http://schemas.openxmlformats.org/officeDocument/2006/relationships" id="256" r:id="R1a95145399fa43cb"/>
    <p:sldId xmlns:r="http://schemas.openxmlformats.org/officeDocument/2006/relationships" id="257" r:id="R9f6cb7ad765c4394"/>
    <p:sldId xmlns:r="http://schemas.openxmlformats.org/officeDocument/2006/relationships" id="258" r:id="R0725717daf214b59"/>
    <p:sldId xmlns:r="http://schemas.openxmlformats.org/officeDocument/2006/relationships" id="259" r:id="R2421c07b765949d3"/>
    <p:sldId xmlns:r="http://schemas.openxmlformats.org/officeDocument/2006/relationships" id="260" r:id="R4b3b1c20ed6f4d45"/>
    <p:sldId xmlns:r="http://schemas.openxmlformats.org/officeDocument/2006/relationships" id="261" r:id="R8bff87dc793b4d9d"/>
    <p:sldId xmlns:r="http://schemas.openxmlformats.org/officeDocument/2006/relationships" id="262" r:id="R952856cbf15d44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a27d84ac64aa6" /><Relationship Type="http://schemas.openxmlformats.org/officeDocument/2006/relationships/slide" Target="/ppt/slides/slide1.xml" Id="R1a95145399fa43cb" /><Relationship Type="http://schemas.openxmlformats.org/officeDocument/2006/relationships/slide" Target="/ppt/slides/slide2.xml" Id="R9f6cb7ad765c4394" /><Relationship Type="http://schemas.openxmlformats.org/officeDocument/2006/relationships/slide" Target="/ppt/slides/slide3.xml" Id="R0725717daf214b59" /><Relationship Type="http://schemas.openxmlformats.org/officeDocument/2006/relationships/slide" Target="/ppt/slides/slide4.xml" Id="R2421c07b765949d3" /><Relationship Type="http://schemas.openxmlformats.org/officeDocument/2006/relationships/slide" Target="/ppt/slides/slide5.xml" Id="R4b3b1c20ed6f4d45" /><Relationship Type="http://schemas.openxmlformats.org/officeDocument/2006/relationships/slide" Target="/ppt/slides/slide6.xml" Id="R8bff87dc793b4d9d" /><Relationship Type="http://schemas.openxmlformats.org/officeDocument/2006/relationships/slide" Target="/ppt/slides/slide7.xml" Id="R952856cbf15d44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81e50b8f8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e504a2fbf49a2" /><Relationship Type="http://schemas.openxmlformats.org/officeDocument/2006/relationships/theme" Target="/ppt/slideMasters/theme/theme1.xml" Id="R3c9546cd55f146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7e504a2fbf49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4dcda885f45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0f87b593f43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6b1744bbb46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a86359d1c45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a5f946bb14c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3025f01614d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bd4633c2d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PLUSS INVEST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172 715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172 714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4 105 364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4 133 800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HARALD AASERUD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12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post@fondsforvaltning.no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www.fondsforvaltning.no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986 298 762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INVEST AS</a:t>
            </a:r>
          </a:p>
        </p:txBody>
      </p:sp>
    </p:spTree>
  </p:cSld>
  <p:clrMapOvr>
    <a:masterClrMapping xmlns:a="http://schemas.openxmlformats.org/drawingml/2006/main"/>
  </p:clrMapOvr>
</p:sld>
</file>