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eb9b950b8040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debc009bfa4d99"/>
  </p:sldMasterIdLst>
  <p:sldIdLst>
    <p:sldId xmlns:r="http://schemas.openxmlformats.org/officeDocument/2006/relationships" id="256" r:id="Ra343dffe256a4803"/>
    <p:sldId xmlns:r="http://schemas.openxmlformats.org/officeDocument/2006/relationships" id="257" r:id="R6a4cf5bf90144b9c"/>
    <p:sldId xmlns:r="http://schemas.openxmlformats.org/officeDocument/2006/relationships" id="258" r:id="R781cb36dccf945e5"/>
    <p:sldId xmlns:r="http://schemas.openxmlformats.org/officeDocument/2006/relationships" id="259" r:id="Rbcdde658d22f480e"/>
    <p:sldId xmlns:r="http://schemas.openxmlformats.org/officeDocument/2006/relationships" id="260" r:id="Ra54d44a57eae477f"/>
    <p:sldId xmlns:r="http://schemas.openxmlformats.org/officeDocument/2006/relationships" id="261" r:id="R9c663911d8a14e38"/>
    <p:sldId xmlns:r="http://schemas.openxmlformats.org/officeDocument/2006/relationships" id="262" r:id="R71c77832126f4f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debc009bfa4d99" /><Relationship Type="http://schemas.openxmlformats.org/officeDocument/2006/relationships/slide" Target="/ppt/slides/slide1.xml" Id="Ra343dffe256a4803" /><Relationship Type="http://schemas.openxmlformats.org/officeDocument/2006/relationships/slide" Target="/ppt/slides/slide2.xml" Id="R6a4cf5bf90144b9c" /><Relationship Type="http://schemas.openxmlformats.org/officeDocument/2006/relationships/slide" Target="/ppt/slides/slide3.xml" Id="R781cb36dccf945e5" /><Relationship Type="http://schemas.openxmlformats.org/officeDocument/2006/relationships/slide" Target="/ppt/slides/slide4.xml" Id="Rbcdde658d22f480e" /><Relationship Type="http://schemas.openxmlformats.org/officeDocument/2006/relationships/slide" Target="/ppt/slides/slide5.xml" Id="Ra54d44a57eae477f" /><Relationship Type="http://schemas.openxmlformats.org/officeDocument/2006/relationships/slide" Target="/ppt/slides/slide6.xml" Id="R9c663911d8a14e38" /><Relationship Type="http://schemas.openxmlformats.org/officeDocument/2006/relationships/slide" Target="/ppt/slides/slide7.xml" Id="R71c77832126f4f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9e7478a51841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fbf5d46583452d" /><Relationship Type="http://schemas.openxmlformats.org/officeDocument/2006/relationships/theme" Target="/ppt/slideMasters/theme/theme1.xml" Id="R127313a452f541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afbf5d4658345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24bed5950143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720d466b44a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a99e3f2a64e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24e2d8ebbe48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d705f71c94a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ffb09c2b645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97454c9b7d492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REGNSKAP-SERVICE FLEKKEFJORD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REGNSKAP-SERVICE FLEKKEFJORD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REGNSKAP-SERVICE FLEKKEFJORD AS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REGNSKAP-SERVICE FLEKKEFJORD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REGNSKAP-SERVICE FLEKKEFJORD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REGNSKAP-SERVICE FLEKKEFJORD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12 087 701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1 658 068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1 319 291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4 816 406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REGNSKAP-SERVICE FLEKKEFJORD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TOGI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REGNSKAP-SERVICE FLEKKEFJORD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3.etasje, Brogaten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32 68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firma@regnskap-service.no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986 299 467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REGNSKAP-SERVICE FLEKKEFJORD AS</a:t>
            </a:r>
          </a:p>
        </p:txBody>
      </p:sp>
    </p:spTree>
  </p:cSld>
  <p:clrMapOvr>
    <a:masterClrMapping xmlns:a="http://schemas.openxmlformats.org/drawingml/2006/main"/>
  </p:clrMapOvr>
</p:sld>
</file>