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04dabf53da4a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8d255e25514779"/>
  </p:sldMasterIdLst>
  <p:sldIdLst>
    <p:sldId xmlns:r="http://schemas.openxmlformats.org/officeDocument/2006/relationships" id="256" r:id="R083bc8eb35f648b3"/>
    <p:sldId xmlns:r="http://schemas.openxmlformats.org/officeDocument/2006/relationships" id="257" r:id="R1b6e155ad44e42e8"/>
    <p:sldId xmlns:r="http://schemas.openxmlformats.org/officeDocument/2006/relationships" id="258" r:id="R28dc5d33ac4a49f9"/>
    <p:sldId xmlns:r="http://schemas.openxmlformats.org/officeDocument/2006/relationships" id="259" r:id="R74bfebd37edc43e0"/>
    <p:sldId xmlns:r="http://schemas.openxmlformats.org/officeDocument/2006/relationships" id="260" r:id="Rb903b5d71c854910"/>
    <p:sldId xmlns:r="http://schemas.openxmlformats.org/officeDocument/2006/relationships" id="261" r:id="R8dffc47bb5994dca"/>
    <p:sldId xmlns:r="http://schemas.openxmlformats.org/officeDocument/2006/relationships" id="262" r:id="Ref730199f51e45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d255e25514779" /><Relationship Type="http://schemas.openxmlformats.org/officeDocument/2006/relationships/slide" Target="/ppt/slides/slide1.xml" Id="R083bc8eb35f648b3" /><Relationship Type="http://schemas.openxmlformats.org/officeDocument/2006/relationships/slide" Target="/ppt/slides/slide2.xml" Id="R1b6e155ad44e42e8" /><Relationship Type="http://schemas.openxmlformats.org/officeDocument/2006/relationships/slide" Target="/ppt/slides/slide3.xml" Id="R28dc5d33ac4a49f9" /><Relationship Type="http://schemas.openxmlformats.org/officeDocument/2006/relationships/slide" Target="/ppt/slides/slide4.xml" Id="R74bfebd37edc43e0" /><Relationship Type="http://schemas.openxmlformats.org/officeDocument/2006/relationships/slide" Target="/ppt/slides/slide5.xml" Id="Rb903b5d71c854910" /><Relationship Type="http://schemas.openxmlformats.org/officeDocument/2006/relationships/slide" Target="/ppt/slides/slide6.xml" Id="R8dffc47bb5994dca" /><Relationship Type="http://schemas.openxmlformats.org/officeDocument/2006/relationships/slide" Target="/ppt/slides/slide7.xml" Id="Ref730199f51e45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9448d381741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97b05bb494dcb" /><Relationship Type="http://schemas.openxmlformats.org/officeDocument/2006/relationships/theme" Target="/ppt/slideMasters/theme/theme1.xml" Id="R69b5dcbe298a4f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a97b05bb494d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1a5d71ed94b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c8f3d00da47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42f47306e44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c392a6e38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b7954d33446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c5929e80144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eca9575f74a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CUMULUS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CUMULUS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195 125 439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265 766 843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RIDDERVOLD ESBEN ADOLF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Hoffsjef Løvenskiolds vei 66A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986 304 150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