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a905b5784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d5fff28dc42cf"/>
  </p:sldMasterIdLst>
  <p:sldIdLst>
    <p:sldId xmlns:r="http://schemas.openxmlformats.org/officeDocument/2006/relationships" id="256" r:id="R9e68bbbc32044ee6"/>
    <p:sldId xmlns:r="http://schemas.openxmlformats.org/officeDocument/2006/relationships" id="257" r:id="R419aabf2b3544f5e"/>
    <p:sldId xmlns:r="http://schemas.openxmlformats.org/officeDocument/2006/relationships" id="258" r:id="R6da45c19580f4291"/>
    <p:sldId xmlns:r="http://schemas.openxmlformats.org/officeDocument/2006/relationships" id="259" r:id="R402747aff6c449df"/>
    <p:sldId xmlns:r="http://schemas.openxmlformats.org/officeDocument/2006/relationships" id="260" r:id="R905c57e7759549a2"/>
    <p:sldId xmlns:r="http://schemas.openxmlformats.org/officeDocument/2006/relationships" id="261" r:id="Re8534fe162bd4f34"/>
    <p:sldId xmlns:r="http://schemas.openxmlformats.org/officeDocument/2006/relationships" id="262" r:id="Rc1e02737f749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d5fff28dc42cf" /><Relationship Type="http://schemas.openxmlformats.org/officeDocument/2006/relationships/slide" Target="/ppt/slides/slide1.xml" Id="R9e68bbbc32044ee6" /><Relationship Type="http://schemas.openxmlformats.org/officeDocument/2006/relationships/slide" Target="/ppt/slides/slide2.xml" Id="R419aabf2b3544f5e" /><Relationship Type="http://schemas.openxmlformats.org/officeDocument/2006/relationships/slide" Target="/ppt/slides/slide3.xml" Id="R6da45c19580f4291" /><Relationship Type="http://schemas.openxmlformats.org/officeDocument/2006/relationships/slide" Target="/ppt/slides/slide4.xml" Id="R402747aff6c449df" /><Relationship Type="http://schemas.openxmlformats.org/officeDocument/2006/relationships/slide" Target="/ppt/slides/slide5.xml" Id="R905c57e7759549a2" /><Relationship Type="http://schemas.openxmlformats.org/officeDocument/2006/relationships/slide" Target="/ppt/slides/slide6.xml" Id="Re8534fe162bd4f34" /><Relationship Type="http://schemas.openxmlformats.org/officeDocument/2006/relationships/slide" Target="/ppt/slides/slide7.xml" Id="Rc1e02737f749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e5c49f7e8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d82ed8274233" /><Relationship Type="http://schemas.openxmlformats.org/officeDocument/2006/relationships/theme" Target="/ppt/slideMasters/theme/theme1.xml" Id="Rb839e43cc62c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3d82ed827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eaa04700e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43ad68ecc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6487ffcce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e972a90f8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172b0bf0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e0261697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00acebc8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 MEKANISKE OG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MEKANISKE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MEKANISKE OG VEDLIKEHOLD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MEKANISKE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MEKANISKE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MEKANISKE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12 743 273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6 632 474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MEKANISKE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REIDAR J JR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TORE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MEKANISKE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986 304 193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MEKANISKE OG VEDLIKEHOLD AS</a:t>
            </a:r>
          </a:p>
        </p:txBody>
      </p:sp>
    </p:spTree>
  </p:cSld>
  <p:clrMapOvr>
    <a:masterClrMapping xmlns:a="http://schemas.openxmlformats.org/drawingml/2006/main"/>
  </p:clrMapOvr>
</p:sld>
</file>