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5dda814e6b42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a350c4e5c744d0"/>
  </p:sldMasterIdLst>
  <p:sldIdLst>
    <p:sldId xmlns:r="http://schemas.openxmlformats.org/officeDocument/2006/relationships" id="256" r:id="R31283d64f44144ff"/>
    <p:sldId xmlns:r="http://schemas.openxmlformats.org/officeDocument/2006/relationships" id="257" r:id="R4659d725c95c4ad4"/>
    <p:sldId xmlns:r="http://schemas.openxmlformats.org/officeDocument/2006/relationships" id="258" r:id="R77efe133dbc04de5"/>
    <p:sldId xmlns:r="http://schemas.openxmlformats.org/officeDocument/2006/relationships" id="259" r:id="Reedf8fdec47f4756"/>
    <p:sldId xmlns:r="http://schemas.openxmlformats.org/officeDocument/2006/relationships" id="260" r:id="Rebb888940e2045e1"/>
    <p:sldId xmlns:r="http://schemas.openxmlformats.org/officeDocument/2006/relationships" id="261" r:id="R4e6af961a3314984"/>
    <p:sldId xmlns:r="http://schemas.openxmlformats.org/officeDocument/2006/relationships" id="262" r:id="R19652123c43445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a350c4e5c744d0" /><Relationship Type="http://schemas.openxmlformats.org/officeDocument/2006/relationships/slide" Target="/ppt/slides/slide1.xml" Id="R31283d64f44144ff" /><Relationship Type="http://schemas.openxmlformats.org/officeDocument/2006/relationships/slide" Target="/ppt/slides/slide2.xml" Id="R4659d725c95c4ad4" /><Relationship Type="http://schemas.openxmlformats.org/officeDocument/2006/relationships/slide" Target="/ppt/slides/slide3.xml" Id="R77efe133dbc04de5" /><Relationship Type="http://schemas.openxmlformats.org/officeDocument/2006/relationships/slide" Target="/ppt/slides/slide4.xml" Id="Reedf8fdec47f4756" /><Relationship Type="http://schemas.openxmlformats.org/officeDocument/2006/relationships/slide" Target="/ppt/slides/slide5.xml" Id="Rebb888940e2045e1" /><Relationship Type="http://schemas.openxmlformats.org/officeDocument/2006/relationships/slide" Target="/ppt/slides/slide6.xml" Id="R4e6af961a3314984" /><Relationship Type="http://schemas.openxmlformats.org/officeDocument/2006/relationships/slide" Target="/ppt/slides/slide7.xml" Id="R19652123c43445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92adfac43046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7d9d686ec14aa8" /><Relationship Type="http://schemas.openxmlformats.org/officeDocument/2006/relationships/theme" Target="/ppt/slideMasters/theme/theme1.xml" Id="Re1902e087ffb40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7d9d686ec14a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5208ccdc844d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6db009ae8942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849c58500d47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f34c04eed044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8deffa16434f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c0e1d95fd24c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c09cd6dc5a48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 FUTURE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 FUTURE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 FUTURE INVEST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 FUTURE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 FUTURE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 FUTURE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501 081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−191 458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29 102 494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113 441 921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113 991 390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 FUTURE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MOURSUND BJARNE  –  90,9 %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MOURSUND BJARNE  –  9,1 %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 FUTURE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Utsikten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3718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986 308 091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 FUTURE INVEST AS</a:t>
            </a:r>
          </a:p>
        </p:txBody>
      </p:sp>
    </p:spTree>
  </p:cSld>
  <p:clrMapOvr>
    <a:masterClrMapping xmlns:a="http://schemas.openxmlformats.org/drawingml/2006/main"/>
  </p:clrMapOvr>
</p:sld>
</file>