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0fb46b8fb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7e321ad45453a"/>
  </p:sldMasterIdLst>
  <p:sldIdLst>
    <p:sldId xmlns:r="http://schemas.openxmlformats.org/officeDocument/2006/relationships" id="256" r:id="Rb3acd16680a348ad"/>
    <p:sldId xmlns:r="http://schemas.openxmlformats.org/officeDocument/2006/relationships" id="257" r:id="R157a79033c4a4ff2"/>
    <p:sldId xmlns:r="http://schemas.openxmlformats.org/officeDocument/2006/relationships" id="258" r:id="R2ec439a8cf2947d6"/>
    <p:sldId xmlns:r="http://schemas.openxmlformats.org/officeDocument/2006/relationships" id="259" r:id="R046f263167a54634"/>
    <p:sldId xmlns:r="http://schemas.openxmlformats.org/officeDocument/2006/relationships" id="260" r:id="Rc0d87126047e486d"/>
    <p:sldId xmlns:r="http://schemas.openxmlformats.org/officeDocument/2006/relationships" id="261" r:id="Rcc77a855e2e24776"/>
    <p:sldId xmlns:r="http://schemas.openxmlformats.org/officeDocument/2006/relationships" id="262" r:id="Rde6502e49aa9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7e321ad45453a" /><Relationship Type="http://schemas.openxmlformats.org/officeDocument/2006/relationships/slide" Target="/ppt/slides/slide1.xml" Id="Rb3acd16680a348ad" /><Relationship Type="http://schemas.openxmlformats.org/officeDocument/2006/relationships/slide" Target="/ppt/slides/slide2.xml" Id="R157a79033c4a4ff2" /><Relationship Type="http://schemas.openxmlformats.org/officeDocument/2006/relationships/slide" Target="/ppt/slides/slide3.xml" Id="R2ec439a8cf2947d6" /><Relationship Type="http://schemas.openxmlformats.org/officeDocument/2006/relationships/slide" Target="/ppt/slides/slide4.xml" Id="R046f263167a54634" /><Relationship Type="http://schemas.openxmlformats.org/officeDocument/2006/relationships/slide" Target="/ppt/slides/slide5.xml" Id="Rc0d87126047e486d" /><Relationship Type="http://schemas.openxmlformats.org/officeDocument/2006/relationships/slide" Target="/ppt/slides/slide6.xml" Id="Rcc77a855e2e24776" /><Relationship Type="http://schemas.openxmlformats.org/officeDocument/2006/relationships/slide" Target="/ppt/slides/slide7.xml" Id="Rde6502e49aa9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193ba5681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41ad70a8c412a" /><Relationship Type="http://schemas.openxmlformats.org/officeDocument/2006/relationships/theme" Target="/ppt/slideMasters/theme/theme1.xml" Id="Ra8add209e8c2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41ad70a8c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f82d02e8f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e952ccb5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7585ec0f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9181dacc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719c7545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200bc276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6b6755dc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GURIÅSEN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GURIÅSEN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−5 944 062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85 380 070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94 041 451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FREDRIK WIMAN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torkel.knudsen@formue.no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986 308 970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GURIÅSEN AS</a:t>
            </a:r>
          </a:p>
        </p:txBody>
      </p:sp>
    </p:spTree>
  </p:cSld>
  <p:clrMapOvr>
    <a:masterClrMapping xmlns:a="http://schemas.openxmlformats.org/drawingml/2006/main"/>
  </p:clrMapOvr>
</p:sld>
</file>