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6e47415884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d2c134d864e62"/>
  </p:sldMasterIdLst>
  <p:sldIdLst>
    <p:sldId xmlns:r="http://schemas.openxmlformats.org/officeDocument/2006/relationships" id="256" r:id="R418d17803b0e429a"/>
    <p:sldId xmlns:r="http://schemas.openxmlformats.org/officeDocument/2006/relationships" id="257" r:id="R4032d82e03744c2b"/>
    <p:sldId xmlns:r="http://schemas.openxmlformats.org/officeDocument/2006/relationships" id="258" r:id="R2d12ec79cbf94ef3"/>
    <p:sldId xmlns:r="http://schemas.openxmlformats.org/officeDocument/2006/relationships" id="259" r:id="R8af4290343014559"/>
    <p:sldId xmlns:r="http://schemas.openxmlformats.org/officeDocument/2006/relationships" id="260" r:id="Rc41a9decd1ed4245"/>
    <p:sldId xmlns:r="http://schemas.openxmlformats.org/officeDocument/2006/relationships" id="261" r:id="R3d5a22a3b6524abf"/>
    <p:sldId xmlns:r="http://schemas.openxmlformats.org/officeDocument/2006/relationships" id="262" r:id="Ra4b4aeb61872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d2c134d864e62" /><Relationship Type="http://schemas.openxmlformats.org/officeDocument/2006/relationships/slide" Target="/ppt/slides/slide1.xml" Id="R418d17803b0e429a" /><Relationship Type="http://schemas.openxmlformats.org/officeDocument/2006/relationships/slide" Target="/ppt/slides/slide2.xml" Id="R4032d82e03744c2b" /><Relationship Type="http://schemas.openxmlformats.org/officeDocument/2006/relationships/slide" Target="/ppt/slides/slide3.xml" Id="R2d12ec79cbf94ef3" /><Relationship Type="http://schemas.openxmlformats.org/officeDocument/2006/relationships/slide" Target="/ppt/slides/slide4.xml" Id="R8af4290343014559" /><Relationship Type="http://schemas.openxmlformats.org/officeDocument/2006/relationships/slide" Target="/ppt/slides/slide5.xml" Id="Rc41a9decd1ed4245" /><Relationship Type="http://schemas.openxmlformats.org/officeDocument/2006/relationships/slide" Target="/ppt/slides/slide6.xml" Id="R3d5a22a3b6524abf" /><Relationship Type="http://schemas.openxmlformats.org/officeDocument/2006/relationships/slide" Target="/ppt/slides/slide7.xml" Id="Ra4b4aeb61872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de8971604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90ae0c74546b6" /><Relationship Type="http://schemas.openxmlformats.org/officeDocument/2006/relationships/theme" Target="/ppt/slideMasters/theme/theme1.xml" Id="R97ac7530d9d0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90ae0c745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df0bea16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79aded1f42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a536bc2f242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195d69424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c13ea24c349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d0465b54f46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7dcf2d80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INVEST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18 194 362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115 777 296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117 090 574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