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26ec3347143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a119a1c2743ea"/>
  </p:sldMasterIdLst>
  <p:sldIdLst>
    <p:sldId xmlns:r="http://schemas.openxmlformats.org/officeDocument/2006/relationships" id="256" r:id="Rff4d76506f0e469d"/>
    <p:sldId xmlns:r="http://schemas.openxmlformats.org/officeDocument/2006/relationships" id="257" r:id="R99f60b054bc847fa"/>
    <p:sldId xmlns:r="http://schemas.openxmlformats.org/officeDocument/2006/relationships" id="258" r:id="Rf4ec60bbdc1e42c7"/>
    <p:sldId xmlns:r="http://schemas.openxmlformats.org/officeDocument/2006/relationships" id="259" r:id="Rce53923f961345f5"/>
    <p:sldId xmlns:r="http://schemas.openxmlformats.org/officeDocument/2006/relationships" id="260" r:id="Rb5898dde16354aa3"/>
    <p:sldId xmlns:r="http://schemas.openxmlformats.org/officeDocument/2006/relationships" id="261" r:id="R34e611fd2e664f51"/>
    <p:sldId xmlns:r="http://schemas.openxmlformats.org/officeDocument/2006/relationships" id="262" r:id="R448425232479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a119a1c2743ea" /><Relationship Type="http://schemas.openxmlformats.org/officeDocument/2006/relationships/slide" Target="/ppt/slides/slide1.xml" Id="Rff4d76506f0e469d" /><Relationship Type="http://schemas.openxmlformats.org/officeDocument/2006/relationships/slide" Target="/ppt/slides/slide2.xml" Id="R99f60b054bc847fa" /><Relationship Type="http://schemas.openxmlformats.org/officeDocument/2006/relationships/slide" Target="/ppt/slides/slide3.xml" Id="Rf4ec60bbdc1e42c7" /><Relationship Type="http://schemas.openxmlformats.org/officeDocument/2006/relationships/slide" Target="/ppt/slides/slide4.xml" Id="Rce53923f961345f5" /><Relationship Type="http://schemas.openxmlformats.org/officeDocument/2006/relationships/slide" Target="/ppt/slides/slide5.xml" Id="Rb5898dde16354aa3" /><Relationship Type="http://schemas.openxmlformats.org/officeDocument/2006/relationships/slide" Target="/ppt/slides/slide6.xml" Id="R34e611fd2e664f51" /><Relationship Type="http://schemas.openxmlformats.org/officeDocument/2006/relationships/slide" Target="/ppt/slides/slide7.xml" Id="R448425232479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43df831f1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300138b6e4da7" /><Relationship Type="http://schemas.openxmlformats.org/officeDocument/2006/relationships/theme" Target="/ppt/slideMasters/theme/theme1.xml" Id="R84fb105fba0b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300138b6e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3a5ccd9e1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f9df2b85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f1a86f03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92b764bb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474c834b3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09de919b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b9931f766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810 095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WAADAL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OLE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kari.hansen@ntebb.no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986 330 453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HOLDING AS</a:t>
            </a:r>
          </a:p>
        </p:txBody>
      </p:sp>
    </p:spTree>
  </p:cSld>
  <p:clrMapOvr>
    <a:masterClrMapping xmlns:a="http://schemas.openxmlformats.org/drawingml/2006/main"/>
  </p:clrMapOvr>
</p:sld>
</file>