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e210ac04d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93598f0c54648"/>
  </p:sldMasterIdLst>
  <p:sldIdLst>
    <p:sldId xmlns:r="http://schemas.openxmlformats.org/officeDocument/2006/relationships" id="256" r:id="Rf15b7c07c6bc481e"/>
    <p:sldId xmlns:r="http://schemas.openxmlformats.org/officeDocument/2006/relationships" id="257" r:id="R7ee88e9448f7469b"/>
    <p:sldId xmlns:r="http://schemas.openxmlformats.org/officeDocument/2006/relationships" id="258" r:id="R7c162e14dcdf4f41"/>
    <p:sldId xmlns:r="http://schemas.openxmlformats.org/officeDocument/2006/relationships" id="259" r:id="Rae2605d8536348dc"/>
    <p:sldId xmlns:r="http://schemas.openxmlformats.org/officeDocument/2006/relationships" id="260" r:id="Rf081270b89aa475d"/>
    <p:sldId xmlns:r="http://schemas.openxmlformats.org/officeDocument/2006/relationships" id="261" r:id="R0b243c7b64f045c9"/>
    <p:sldId xmlns:r="http://schemas.openxmlformats.org/officeDocument/2006/relationships" id="262" r:id="Rd2a08a825ca943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93598f0c54648" /><Relationship Type="http://schemas.openxmlformats.org/officeDocument/2006/relationships/slide" Target="/ppt/slides/slide1.xml" Id="Rf15b7c07c6bc481e" /><Relationship Type="http://schemas.openxmlformats.org/officeDocument/2006/relationships/slide" Target="/ppt/slides/slide2.xml" Id="R7ee88e9448f7469b" /><Relationship Type="http://schemas.openxmlformats.org/officeDocument/2006/relationships/slide" Target="/ppt/slides/slide3.xml" Id="R7c162e14dcdf4f41" /><Relationship Type="http://schemas.openxmlformats.org/officeDocument/2006/relationships/slide" Target="/ppt/slides/slide4.xml" Id="Rae2605d8536348dc" /><Relationship Type="http://schemas.openxmlformats.org/officeDocument/2006/relationships/slide" Target="/ppt/slides/slide5.xml" Id="Rf081270b89aa475d" /><Relationship Type="http://schemas.openxmlformats.org/officeDocument/2006/relationships/slide" Target="/ppt/slides/slide6.xml" Id="R0b243c7b64f045c9" /><Relationship Type="http://schemas.openxmlformats.org/officeDocument/2006/relationships/slide" Target="/ppt/slides/slide7.xml" Id="Rd2a08a825ca943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51ae89114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5dcc85d14ae3" /><Relationship Type="http://schemas.openxmlformats.org/officeDocument/2006/relationships/theme" Target="/ppt/slideMasters/theme/theme1.xml" Id="Rd2fdf7365f86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d5dcc85d1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8a169e6b6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2b457d78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f7266c27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0cccedd9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8a52f772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42ccaf149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b0f5bb2ab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HEKLA AS ble etablert [år] og holder til i Tresfjord.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290 479 971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290 675 092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Øvstedalsvegen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6391 Tresfjord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986 331 190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HEKLA AS</a:t>
            </a:r>
          </a:p>
        </p:txBody>
      </p:sp>
    </p:spTree>
  </p:cSld>
  <p:clrMapOvr>
    <a:masterClrMapping xmlns:a="http://schemas.openxmlformats.org/drawingml/2006/main"/>
  </p:clrMapOvr>
</p:sld>
</file>