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33d4e9a709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ab4765b1604b4b"/>
  </p:sldMasterIdLst>
  <p:sldIdLst>
    <p:sldId xmlns:r="http://schemas.openxmlformats.org/officeDocument/2006/relationships" id="256" r:id="R41deaba46ffe4467"/>
    <p:sldId xmlns:r="http://schemas.openxmlformats.org/officeDocument/2006/relationships" id="257" r:id="R8fbd82286a2642d4"/>
    <p:sldId xmlns:r="http://schemas.openxmlformats.org/officeDocument/2006/relationships" id="258" r:id="R36029b2bd75a46c4"/>
    <p:sldId xmlns:r="http://schemas.openxmlformats.org/officeDocument/2006/relationships" id="259" r:id="Rc8ea9a726c3949ac"/>
    <p:sldId xmlns:r="http://schemas.openxmlformats.org/officeDocument/2006/relationships" id="260" r:id="R1cad0e1bbf6d4bd2"/>
    <p:sldId xmlns:r="http://schemas.openxmlformats.org/officeDocument/2006/relationships" id="261" r:id="R04fcdcef526f4acd"/>
    <p:sldId xmlns:r="http://schemas.openxmlformats.org/officeDocument/2006/relationships" id="262" r:id="Rc93543076eca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b4765b1604b4b" /><Relationship Type="http://schemas.openxmlformats.org/officeDocument/2006/relationships/slide" Target="/ppt/slides/slide1.xml" Id="R41deaba46ffe4467" /><Relationship Type="http://schemas.openxmlformats.org/officeDocument/2006/relationships/slide" Target="/ppt/slides/slide2.xml" Id="R8fbd82286a2642d4" /><Relationship Type="http://schemas.openxmlformats.org/officeDocument/2006/relationships/slide" Target="/ppt/slides/slide3.xml" Id="R36029b2bd75a46c4" /><Relationship Type="http://schemas.openxmlformats.org/officeDocument/2006/relationships/slide" Target="/ppt/slides/slide4.xml" Id="Rc8ea9a726c3949ac" /><Relationship Type="http://schemas.openxmlformats.org/officeDocument/2006/relationships/slide" Target="/ppt/slides/slide5.xml" Id="R1cad0e1bbf6d4bd2" /><Relationship Type="http://schemas.openxmlformats.org/officeDocument/2006/relationships/slide" Target="/ppt/slides/slide6.xml" Id="R04fcdcef526f4acd" /><Relationship Type="http://schemas.openxmlformats.org/officeDocument/2006/relationships/slide" Target="/ppt/slides/slide7.xml" Id="Rc93543076eca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6b472287e45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43401979a4892" /><Relationship Type="http://schemas.openxmlformats.org/officeDocument/2006/relationships/theme" Target="/ppt/slideMasters/theme/theme1.xml" Id="Rff8f96e32e05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43401979a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5ec8aadeb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060cf6083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8577df1bb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6b086a62f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9624be05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f54dbf2924d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12ce62004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STARK RØD-KNUDSEN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STARK RØD-KNUDSEN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STARK RØD-KNUDSEN ARKITEKTER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STARK RØD-KNUDSEN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STARK RØD-KNUDSEN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STARK RØD-KNUDSEN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2 870 980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4 300 409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STARK RØD-KNUDSEN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RØD-KNUDSEN PER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STARK RØD-KNUDSEN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Gunnar Rød-Knudsen, Barken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per.gunnar@stark.no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STARK RØD-KNUDSEN ARKITEKTER AS</a:t>
            </a:r>
          </a:p>
        </p:txBody>
      </p:sp>
    </p:spTree>
  </p:cSld>
  <p:clrMapOvr>
    <a:masterClrMapping xmlns:a="http://schemas.openxmlformats.org/drawingml/2006/main"/>
  </p:clrMapOvr>
</p:sld>
</file>