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7ff618752b14fb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decb6f73c864c9d"/>
  </p:sldMasterIdLst>
  <p:sldIdLst>
    <p:sldId xmlns:r="http://schemas.openxmlformats.org/officeDocument/2006/relationships" id="256" r:id="R1058d104175c4b71"/>
    <p:sldId xmlns:r="http://schemas.openxmlformats.org/officeDocument/2006/relationships" id="257" r:id="R415bfc48c437424e"/>
    <p:sldId xmlns:r="http://schemas.openxmlformats.org/officeDocument/2006/relationships" id="258" r:id="R2ab9bb9566894aa0"/>
    <p:sldId xmlns:r="http://schemas.openxmlformats.org/officeDocument/2006/relationships" id="259" r:id="R8c1f0ad87b9c452b"/>
    <p:sldId xmlns:r="http://schemas.openxmlformats.org/officeDocument/2006/relationships" id="260" r:id="R81443312647345b6"/>
    <p:sldId xmlns:r="http://schemas.openxmlformats.org/officeDocument/2006/relationships" id="261" r:id="R31081fc360474f29"/>
    <p:sldId xmlns:r="http://schemas.openxmlformats.org/officeDocument/2006/relationships" id="262" r:id="Rc65c92d1739f4af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decb6f73c864c9d" /><Relationship Type="http://schemas.openxmlformats.org/officeDocument/2006/relationships/slide" Target="/ppt/slides/slide1.xml" Id="R1058d104175c4b71" /><Relationship Type="http://schemas.openxmlformats.org/officeDocument/2006/relationships/slide" Target="/ppt/slides/slide2.xml" Id="R415bfc48c437424e" /><Relationship Type="http://schemas.openxmlformats.org/officeDocument/2006/relationships/slide" Target="/ppt/slides/slide3.xml" Id="R2ab9bb9566894aa0" /><Relationship Type="http://schemas.openxmlformats.org/officeDocument/2006/relationships/slide" Target="/ppt/slides/slide4.xml" Id="R8c1f0ad87b9c452b" /><Relationship Type="http://schemas.openxmlformats.org/officeDocument/2006/relationships/slide" Target="/ppt/slides/slide5.xml" Id="R81443312647345b6" /><Relationship Type="http://schemas.openxmlformats.org/officeDocument/2006/relationships/slide" Target="/ppt/slides/slide6.xml" Id="R31081fc360474f29" /><Relationship Type="http://schemas.openxmlformats.org/officeDocument/2006/relationships/slide" Target="/ppt/slides/slide7.xml" Id="Rc65c92d1739f4af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377ebf71c7c49a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2083b7dc8042b3" /><Relationship Type="http://schemas.openxmlformats.org/officeDocument/2006/relationships/theme" Target="/ppt/slideMasters/theme/theme1.xml" Id="Ra317822a3c1541f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92083b7dc8042b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d7c4d0fe46492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94c1d2e25e4db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94690b2b7a48e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395dd7fe4f4b8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1b8874137447b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72de115ab54ad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76e939cb4e42d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WENAAS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WENAAS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WENAAS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WENAAS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WENAAS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WENAAS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−89 510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18 463 790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108 135 788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114 839 888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WENAAS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TRUDE WENAAS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WENAAS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C. J. Hambros plass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986 338 934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WENAAS AS</a:t>
            </a:r>
          </a:p>
        </p:txBody>
      </p:sp>
    </p:spTree>
  </p:cSld>
  <p:clrMapOvr>
    <a:masterClrMapping xmlns:a="http://schemas.openxmlformats.org/drawingml/2006/main"/>
  </p:clrMapOvr>
</p:sld>
</file>