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95a64fb2ec45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ddbba257374a27"/>
  </p:sldMasterIdLst>
  <p:sldIdLst>
    <p:sldId xmlns:r="http://schemas.openxmlformats.org/officeDocument/2006/relationships" id="256" r:id="R7522622dca1a4b03"/>
    <p:sldId xmlns:r="http://schemas.openxmlformats.org/officeDocument/2006/relationships" id="257" r:id="R6985f45a972b4623"/>
    <p:sldId xmlns:r="http://schemas.openxmlformats.org/officeDocument/2006/relationships" id="258" r:id="R0e8c0115f00d414e"/>
    <p:sldId xmlns:r="http://schemas.openxmlformats.org/officeDocument/2006/relationships" id="259" r:id="R4a096eb6c0fd4970"/>
    <p:sldId xmlns:r="http://schemas.openxmlformats.org/officeDocument/2006/relationships" id="260" r:id="R4547a1db492847f6"/>
    <p:sldId xmlns:r="http://schemas.openxmlformats.org/officeDocument/2006/relationships" id="261" r:id="Re629c2adb0984304"/>
    <p:sldId xmlns:r="http://schemas.openxmlformats.org/officeDocument/2006/relationships" id="262" r:id="Ra133b14b0db542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ddbba257374a27" /><Relationship Type="http://schemas.openxmlformats.org/officeDocument/2006/relationships/slide" Target="/ppt/slides/slide1.xml" Id="R7522622dca1a4b03" /><Relationship Type="http://schemas.openxmlformats.org/officeDocument/2006/relationships/slide" Target="/ppt/slides/slide2.xml" Id="R6985f45a972b4623" /><Relationship Type="http://schemas.openxmlformats.org/officeDocument/2006/relationships/slide" Target="/ppt/slides/slide3.xml" Id="R0e8c0115f00d414e" /><Relationship Type="http://schemas.openxmlformats.org/officeDocument/2006/relationships/slide" Target="/ppt/slides/slide4.xml" Id="R4a096eb6c0fd4970" /><Relationship Type="http://schemas.openxmlformats.org/officeDocument/2006/relationships/slide" Target="/ppt/slides/slide5.xml" Id="R4547a1db492847f6" /><Relationship Type="http://schemas.openxmlformats.org/officeDocument/2006/relationships/slide" Target="/ppt/slides/slide6.xml" Id="Re629c2adb0984304" /><Relationship Type="http://schemas.openxmlformats.org/officeDocument/2006/relationships/slide" Target="/ppt/slides/slide7.xml" Id="Ra133b14b0db542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20209b72144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84d141b174cd3" /><Relationship Type="http://schemas.openxmlformats.org/officeDocument/2006/relationships/theme" Target="/ppt/slideMasters/theme/theme1.xml" Id="R260c40e0b2414e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a84d141b174c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6d15b90f241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216a27b224a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2631b172d4a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04dff865e48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8fc9bbbc141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741be17d043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a922f936147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HIMI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HIMI INVEST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81 597 728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74 755 134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69 328 253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1 258 862 386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1 262 551 397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MIDTHJELL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Hilde Midthjell, Strandveien 26B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986 342 400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HIMI INVEST AS</a:t>
            </a:r>
          </a:p>
        </p:txBody>
      </p:sp>
    </p:spTree>
  </p:cSld>
  <p:clrMapOvr>
    <a:masterClrMapping xmlns:a="http://schemas.openxmlformats.org/drawingml/2006/main"/>
  </p:clrMapOvr>
</p:sld>
</file>