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a4fd805f7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59b1a41e648f3"/>
  </p:sldMasterIdLst>
  <p:sldIdLst>
    <p:sldId xmlns:r="http://schemas.openxmlformats.org/officeDocument/2006/relationships" id="256" r:id="Rd83cf0581dff408c"/>
    <p:sldId xmlns:r="http://schemas.openxmlformats.org/officeDocument/2006/relationships" id="257" r:id="Rd70119946db24ff2"/>
    <p:sldId xmlns:r="http://schemas.openxmlformats.org/officeDocument/2006/relationships" id="258" r:id="R7a8a81e7902a4613"/>
    <p:sldId xmlns:r="http://schemas.openxmlformats.org/officeDocument/2006/relationships" id="259" r:id="R995923c82c544964"/>
    <p:sldId xmlns:r="http://schemas.openxmlformats.org/officeDocument/2006/relationships" id="260" r:id="R590e372558994780"/>
    <p:sldId xmlns:r="http://schemas.openxmlformats.org/officeDocument/2006/relationships" id="261" r:id="R563153540d5a4136"/>
    <p:sldId xmlns:r="http://schemas.openxmlformats.org/officeDocument/2006/relationships" id="262" r:id="Rd06393a66887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9b1a41e648f3" /><Relationship Type="http://schemas.openxmlformats.org/officeDocument/2006/relationships/slide" Target="/ppt/slides/slide1.xml" Id="Rd83cf0581dff408c" /><Relationship Type="http://schemas.openxmlformats.org/officeDocument/2006/relationships/slide" Target="/ppt/slides/slide2.xml" Id="Rd70119946db24ff2" /><Relationship Type="http://schemas.openxmlformats.org/officeDocument/2006/relationships/slide" Target="/ppt/slides/slide3.xml" Id="R7a8a81e7902a4613" /><Relationship Type="http://schemas.openxmlformats.org/officeDocument/2006/relationships/slide" Target="/ppt/slides/slide4.xml" Id="R995923c82c544964" /><Relationship Type="http://schemas.openxmlformats.org/officeDocument/2006/relationships/slide" Target="/ppt/slides/slide5.xml" Id="R590e372558994780" /><Relationship Type="http://schemas.openxmlformats.org/officeDocument/2006/relationships/slide" Target="/ppt/slides/slide6.xml" Id="R563153540d5a4136" /><Relationship Type="http://schemas.openxmlformats.org/officeDocument/2006/relationships/slide" Target="/ppt/slides/slide7.xml" Id="Rd06393a66887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eed6512d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afa778a746a0" /><Relationship Type="http://schemas.openxmlformats.org/officeDocument/2006/relationships/theme" Target="/ppt/slideMasters/theme/theme1.xml" Id="Rd07872493835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aafa778a7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dd233c72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d6039705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442760bc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a5a9770d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ff33a2f3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cd4c7734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36a38385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CAPERA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69 549 193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76 410 259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NICOLAY FÆRØVIK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29 52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986 346 597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CAPERA INVEST AS</a:t>
            </a:r>
          </a:p>
        </p:txBody>
      </p:sp>
    </p:spTree>
  </p:cSld>
  <p:clrMapOvr>
    <a:masterClrMapping xmlns:a="http://schemas.openxmlformats.org/drawingml/2006/main"/>
  </p:clrMapOvr>
</p:sld>
</file>