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84b06eef7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4236ec0274088"/>
  </p:sldMasterIdLst>
  <p:sldIdLst>
    <p:sldId xmlns:r="http://schemas.openxmlformats.org/officeDocument/2006/relationships" id="256" r:id="R44ae6226c99a4c90"/>
    <p:sldId xmlns:r="http://schemas.openxmlformats.org/officeDocument/2006/relationships" id="257" r:id="R4ff19fe7651049e4"/>
    <p:sldId xmlns:r="http://schemas.openxmlformats.org/officeDocument/2006/relationships" id="258" r:id="Rb2f90dcc46bb4404"/>
    <p:sldId xmlns:r="http://schemas.openxmlformats.org/officeDocument/2006/relationships" id="259" r:id="R68ff00ff5e5b4a19"/>
    <p:sldId xmlns:r="http://schemas.openxmlformats.org/officeDocument/2006/relationships" id="260" r:id="Rcacfaa759d304751"/>
    <p:sldId xmlns:r="http://schemas.openxmlformats.org/officeDocument/2006/relationships" id="261" r:id="R9dcddc2ab4af4a53"/>
    <p:sldId xmlns:r="http://schemas.openxmlformats.org/officeDocument/2006/relationships" id="262" r:id="R65e725325883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4236ec0274088" /><Relationship Type="http://schemas.openxmlformats.org/officeDocument/2006/relationships/slide" Target="/ppt/slides/slide1.xml" Id="R44ae6226c99a4c90" /><Relationship Type="http://schemas.openxmlformats.org/officeDocument/2006/relationships/slide" Target="/ppt/slides/slide2.xml" Id="R4ff19fe7651049e4" /><Relationship Type="http://schemas.openxmlformats.org/officeDocument/2006/relationships/slide" Target="/ppt/slides/slide3.xml" Id="Rb2f90dcc46bb4404" /><Relationship Type="http://schemas.openxmlformats.org/officeDocument/2006/relationships/slide" Target="/ppt/slides/slide4.xml" Id="R68ff00ff5e5b4a19" /><Relationship Type="http://schemas.openxmlformats.org/officeDocument/2006/relationships/slide" Target="/ppt/slides/slide5.xml" Id="Rcacfaa759d304751" /><Relationship Type="http://schemas.openxmlformats.org/officeDocument/2006/relationships/slide" Target="/ppt/slides/slide6.xml" Id="R9dcddc2ab4af4a53" /><Relationship Type="http://schemas.openxmlformats.org/officeDocument/2006/relationships/slide" Target="/ppt/slides/slide7.xml" Id="R65e725325883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7e854abc5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77365e1a48c8" /><Relationship Type="http://schemas.openxmlformats.org/officeDocument/2006/relationships/theme" Target="/ppt/slideMasters/theme/theme1.xml" Id="R692cef7d8f57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777365e1a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36c15e2a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cc090cb00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0b69085b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c49706ac6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47f34798e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5dff5f161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0225b5c20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FOSNAVÅG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FOSNAVÅG RØR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12 625 193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1 430 099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6 225 873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9 741 555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HÅKONSHOLM PER SVERRE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HÅKONSHOLM SELMA JORUN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HÅKONSHOLM TROND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HÅKONSHOLM VEGARD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Holmefjordvegen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80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FOSNAVÅG RØR AS</a:t>
            </a:r>
          </a:p>
        </p:txBody>
      </p:sp>
    </p:spTree>
  </p:cSld>
  <p:clrMapOvr>
    <a:masterClrMapping xmlns:a="http://schemas.openxmlformats.org/drawingml/2006/main"/>
  </p:clrMapOvr>
</p:sld>
</file>