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f2dcde14e46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e1d96ab3f4ad9"/>
  </p:sldMasterIdLst>
  <p:sldIdLst>
    <p:sldId xmlns:r="http://schemas.openxmlformats.org/officeDocument/2006/relationships" id="256" r:id="Rc9ee9144a2fb49f8"/>
    <p:sldId xmlns:r="http://schemas.openxmlformats.org/officeDocument/2006/relationships" id="257" r:id="R27c5b95bc6ca4670"/>
    <p:sldId xmlns:r="http://schemas.openxmlformats.org/officeDocument/2006/relationships" id="258" r:id="R4309491b776d45b1"/>
    <p:sldId xmlns:r="http://schemas.openxmlformats.org/officeDocument/2006/relationships" id="259" r:id="Re68eac8dd5674a58"/>
    <p:sldId xmlns:r="http://schemas.openxmlformats.org/officeDocument/2006/relationships" id="260" r:id="R706c27331ba44901"/>
    <p:sldId xmlns:r="http://schemas.openxmlformats.org/officeDocument/2006/relationships" id="261" r:id="Re5cca356dd9742fd"/>
    <p:sldId xmlns:r="http://schemas.openxmlformats.org/officeDocument/2006/relationships" id="262" r:id="Rac7718788e7d41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e1d96ab3f4ad9" /><Relationship Type="http://schemas.openxmlformats.org/officeDocument/2006/relationships/slide" Target="/ppt/slides/slide1.xml" Id="Rc9ee9144a2fb49f8" /><Relationship Type="http://schemas.openxmlformats.org/officeDocument/2006/relationships/slide" Target="/ppt/slides/slide2.xml" Id="R27c5b95bc6ca4670" /><Relationship Type="http://schemas.openxmlformats.org/officeDocument/2006/relationships/slide" Target="/ppt/slides/slide3.xml" Id="R4309491b776d45b1" /><Relationship Type="http://schemas.openxmlformats.org/officeDocument/2006/relationships/slide" Target="/ppt/slides/slide4.xml" Id="Re68eac8dd5674a58" /><Relationship Type="http://schemas.openxmlformats.org/officeDocument/2006/relationships/slide" Target="/ppt/slides/slide5.xml" Id="R706c27331ba44901" /><Relationship Type="http://schemas.openxmlformats.org/officeDocument/2006/relationships/slide" Target="/ppt/slides/slide6.xml" Id="Re5cca356dd9742fd" /><Relationship Type="http://schemas.openxmlformats.org/officeDocument/2006/relationships/slide" Target="/ppt/slides/slide7.xml" Id="Rac7718788e7d41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8f8a52bdfd47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4478cf11c492b" /><Relationship Type="http://schemas.openxmlformats.org/officeDocument/2006/relationships/theme" Target="/ppt/slideMasters/theme/theme1.xml" Id="Rd93e457cd9604c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b4478cf11c49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d0336ce934b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7da38845d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a39b717b784b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79de93e6540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eda3e13da49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d1223bb2742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d0798984744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HAGLAND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3 204 668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43 487 550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49 554 538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R.G. HAGLAND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12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986 352 465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HAGLAND INVEST AS</a:t>
            </a:r>
          </a:p>
        </p:txBody>
      </p:sp>
    </p:spTree>
  </p:cSld>
  <p:clrMapOvr>
    <a:masterClrMapping xmlns:a="http://schemas.openxmlformats.org/drawingml/2006/main"/>
  </p:clrMapOvr>
</p:sld>
</file>