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cfee24c0617448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e1cf200ed4749e8"/>
  </p:sldMasterIdLst>
  <p:sldIdLst>
    <p:sldId xmlns:r="http://schemas.openxmlformats.org/officeDocument/2006/relationships" id="256" r:id="R6c1e4ec09eb04d92"/>
    <p:sldId xmlns:r="http://schemas.openxmlformats.org/officeDocument/2006/relationships" id="257" r:id="R36729ad066be479d"/>
    <p:sldId xmlns:r="http://schemas.openxmlformats.org/officeDocument/2006/relationships" id="258" r:id="R22f3e3fcd2124700"/>
    <p:sldId xmlns:r="http://schemas.openxmlformats.org/officeDocument/2006/relationships" id="259" r:id="R1cb8e906c41e49b2"/>
    <p:sldId xmlns:r="http://schemas.openxmlformats.org/officeDocument/2006/relationships" id="260" r:id="R14fd25d0807a4231"/>
    <p:sldId xmlns:r="http://schemas.openxmlformats.org/officeDocument/2006/relationships" id="261" r:id="R62c55df4492d4334"/>
    <p:sldId xmlns:r="http://schemas.openxmlformats.org/officeDocument/2006/relationships" id="262" r:id="Rc373c5bcb839472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1cf200ed4749e8" /><Relationship Type="http://schemas.openxmlformats.org/officeDocument/2006/relationships/slide" Target="/ppt/slides/slide1.xml" Id="R6c1e4ec09eb04d92" /><Relationship Type="http://schemas.openxmlformats.org/officeDocument/2006/relationships/slide" Target="/ppt/slides/slide2.xml" Id="R36729ad066be479d" /><Relationship Type="http://schemas.openxmlformats.org/officeDocument/2006/relationships/slide" Target="/ppt/slides/slide3.xml" Id="R22f3e3fcd2124700" /><Relationship Type="http://schemas.openxmlformats.org/officeDocument/2006/relationships/slide" Target="/ppt/slides/slide4.xml" Id="R1cb8e906c41e49b2" /><Relationship Type="http://schemas.openxmlformats.org/officeDocument/2006/relationships/slide" Target="/ppt/slides/slide5.xml" Id="R14fd25d0807a4231" /><Relationship Type="http://schemas.openxmlformats.org/officeDocument/2006/relationships/slide" Target="/ppt/slides/slide6.xml" Id="R62c55df4492d4334" /><Relationship Type="http://schemas.openxmlformats.org/officeDocument/2006/relationships/slide" Target="/ppt/slides/slide7.xml" Id="Rc373c5bcb839472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c48aa5161d466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278d4d68074f7c" /><Relationship Type="http://schemas.openxmlformats.org/officeDocument/2006/relationships/theme" Target="/ppt/slideMasters/theme/theme1.xml" Id="R3ba68a45d37e463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5278d4d68074f7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48d2e545624c9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6bfc5070b747a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9e01c027554da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c447d399464a7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418405685d4fd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f65f172c354d8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f2ff9e61a24db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TRIANJO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TRIANJO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TRIANJO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TRIANJO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TRIANJO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TRIANJO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−42 997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2 031 952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39 438 283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42 092 657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TRIANJO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JOHAN ANKER-RASCH  –  52,4 %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ANETTE ANKER-RASCH BIRKELAND  –  11,7 %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 ANKER-RASCH  –  11,7 %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TOVE ROSENBERG ANKER-RASCH  –  11,7 %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TRINE-LISE ANKER-RASCH  –  11,7 %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CARTAR INVEST AS  –  0,2 %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TRIANJO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Christian Anker-Rasch, Holmenveien 36B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ca-r@online.no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986 358 056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TRIANJO INVEST AS</a:t>
            </a:r>
          </a:p>
        </p:txBody>
      </p:sp>
    </p:spTree>
  </p:cSld>
  <p:clrMapOvr>
    <a:masterClrMapping xmlns:a="http://schemas.openxmlformats.org/drawingml/2006/main"/>
  </p:clrMapOvr>
</p:sld>
</file>