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db2d8ceed4b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d4f8fee974270"/>
  </p:sldMasterIdLst>
  <p:sldIdLst>
    <p:sldId xmlns:r="http://schemas.openxmlformats.org/officeDocument/2006/relationships" id="256" r:id="Re0840a884f624206"/>
    <p:sldId xmlns:r="http://schemas.openxmlformats.org/officeDocument/2006/relationships" id="257" r:id="R52ea758aedea4117"/>
    <p:sldId xmlns:r="http://schemas.openxmlformats.org/officeDocument/2006/relationships" id="258" r:id="R8b84f27e3cfa4e34"/>
    <p:sldId xmlns:r="http://schemas.openxmlformats.org/officeDocument/2006/relationships" id="259" r:id="Rcf4813212b2e4835"/>
    <p:sldId xmlns:r="http://schemas.openxmlformats.org/officeDocument/2006/relationships" id="260" r:id="R087aba67094e4666"/>
    <p:sldId xmlns:r="http://schemas.openxmlformats.org/officeDocument/2006/relationships" id="261" r:id="Rce3e6fcf531d4e47"/>
    <p:sldId xmlns:r="http://schemas.openxmlformats.org/officeDocument/2006/relationships" id="262" r:id="R38aeca5b31c9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d4f8fee974270" /><Relationship Type="http://schemas.openxmlformats.org/officeDocument/2006/relationships/slide" Target="/ppt/slides/slide1.xml" Id="Re0840a884f624206" /><Relationship Type="http://schemas.openxmlformats.org/officeDocument/2006/relationships/slide" Target="/ppt/slides/slide2.xml" Id="R52ea758aedea4117" /><Relationship Type="http://schemas.openxmlformats.org/officeDocument/2006/relationships/slide" Target="/ppt/slides/slide3.xml" Id="R8b84f27e3cfa4e34" /><Relationship Type="http://schemas.openxmlformats.org/officeDocument/2006/relationships/slide" Target="/ppt/slides/slide4.xml" Id="Rcf4813212b2e4835" /><Relationship Type="http://schemas.openxmlformats.org/officeDocument/2006/relationships/slide" Target="/ppt/slides/slide5.xml" Id="R087aba67094e4666" /><Relationship Type="http://schemas.openxmlformats.org/officeDocument/2006/relationships/slide" Target="/ppt/slides/slide6.xml" Id="Rce3e6fcf531d4e47" /><Relationship Type="http://schemas.openxmlformats.org/officeDocument/2006/relationships/slide" Target="/ppt/slides/slide7.xml" Id="R38aeca5b31c9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b473a30c7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758c7ff3045d7" /><Relationship Type="http://schemas.openxmlformats.org/officeDocument/2006/relationships/theme" Target="/ppt/slideMasters/theme/theme1.xml" Id="Rb46ac43d901c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758c7ff3045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e09ff914442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ba19826e2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153a3f119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d5c8fc771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389a1dab54c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c8f33b87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f8ac21bb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EMBRO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91 330 118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330 718 653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690 100 884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C. BROCH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986 361 707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