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dda1063324f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a2c210a94d42c6"/>
  </p:sldMasterIdLst>
  <p:sldIdLst>
    <p:sldId xmlns:r="http://schemas.openxmlformats.org/officeDocument/2006/relationships" id="256" r:id="Rf2f020d806ff46f5"/>
    <p:sldId xmlns:r="http://schemas.openxmlformats.org/officeDocument/2006/relationships" id="257" r:id="R12e4883f74bb47ed"/>
    <p:sldId xmlns:r="http://schemas.openxmlformats.org/officeDocument/2006/relationships" id="258" r:id="R90909644816b4d6a"/>
    <p:sldId xmlns:r="http://schemas.openxmlformats.org/officeDocument/2006/relationships" id="259" r:id="Rf77674b5562e40a5"/>
    <p:sldId xmlns:r="http://schemas.openxmlformats.org/officeDocument/2006/relationships" id="260" r:id="Ra15089ec01ef438d"/>
    <p:sldId xmlns:r="http://schemas.openxmlformats.org/officeDocument/2006/relationships" id="261" r:id="R8ab560eb8e6442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2c210a94d42c6" /><Relationship Type="http://schemas.openxmlformats.org/officeDocument/2006/relationships/slide" Target="/ppt/slides/slide1.xml" Id="Rf2f020d806ff46f5" /><Relationship Type="http://schemas.openxmlformats.org/officeDocument/2006/relationships/slide" Target="/ppt/slides/slide2.xml" Id="R12e4883f74bb47ed" /><Relationship Type="http://schemas.openxmlformats.org/officeDocument/2006/relationships/slide" Target="/ppt/slides/slide3.xml" Id="R90909644816b4d6a" /><Relationship Type="http://schemas.openxmlformats.org/officeDocument/2006/relationships/slide" Target="/ppt/slides/slide4.xml" Id="Rf77674b5562e40a5" /><Relationship Type="http://schemas.openxmlformats.org/officeDocument/2006/relationships/slide" Target="/ppt/slides/slide5.xml" Id="Ra15089ec01ef438d" /><Relationship Type="http://schemas.openxmlformats.org/officeDocument/2006/relationships/slide" Target="/ppt/slides/slide6.xml" Id="R8ab560eb8e6442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c10fcf01c45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0a54b76b446eb" /><Relationship Type="http://schemas.openxmlformats.org/officeDocument/2006/relationships/theme" Target="/ppt/slideMasters/theme/theme1.xml" Id="Ra805209772da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0a54b76b446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2b14c2c7348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0057e79b14b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f7272cfed4d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b330698e649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7352b49a246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3f23c484e46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GIRAFE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GIRAFE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GIRAFE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GIRAFE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GIRAFE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GIRAFE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 terrasse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69 60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986 364 005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GIRAFE AS</a:t>
            </a:r>
          </a:p>
        </p:txBody>
      </p:sp>
    </p:spTree>
  </p:cSld>
  <p:clrMapOvr>
    <a:masterClrMapping xmlns:a="http://schemas.openxmlformats.org/drawingml/2006/main"/>
  </p:clrMapOvr>
</p:sld>
</file>