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540e32bc2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0cb1baf8245bc"/>
  </p:sldMasterIdLst>
  <p:sldIdLst>
    <p:sldId xmlns:r="http://schemas.openxmlformats.org/officeDocument/2006/relationships" id="256" r:id="R3b1aa9582fb74620"/>
    <p:sldId xmlns:r="http://schemas.openxmlformats.org/officeDocument/2006/relationships" id="257" r:id="R2827797a9afc4a10"/>
    <p:sldId xmlns:r="http://schemas.openxmlformats.org/officeDocument/2006/relationships" id="258" r:id="Rb06727534f10490a"/>
    <p:sldId xmlns:r="http://schemas.openxmlformats.org/officeDocument/2006/relationships" id="259" r:id="R55baa930133d4f0d"/>
    <p:sldId xmlns:r="http://schemas.openxmlformats.org/officeDocument/2006/relationships" id="260" r:id="Rb1bab88e6da945e7"/>
    <p:sldId xmlns:r="http://schemas.openxmlformats.org/officeDocument/2006/relationships" id="261" r:id="Ra7a70cb1e0e849ba"/>
    <p:sldId xmlns:r="http://schemas.openxmlformats.org/officeDocument/2006/relationships" id="262" r:id="R436aa20a6782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0cb1baf8245bc" /><Relationship Type="http://schemas.openxmlformats.org/officeDocument/2006/relationships/slide" Target="/ppt/slides/slide1.xml" Id="R3b1aa9582fb74620" /><Relationship Type="http://schemas.openxmlformats.org/officeDocument/2006/relationships/slide" Target="/ppt/slides/slide2.xml" Id="R2827797a9afc4a10" /><Relationship Type="http://schemas.openxmlformats.org/officeDocument/2006/relationships/slide" Target="/ppt/slides/slide3.xml" Id="Rb06727534f10490a" /><Relationship Type="http://schemas.openxmlformats.org/officeDocument/2006/relationships/slide" Target="/ppt/slides/slide4.xml" Id="R55baa930133d4f0d" /><Relationship Type="http://schemas.openxmlformats.org/officeDocument/2006/relationships/slide" Target="/ppt/slides/slide5.xml" Id="Rb1bab88e6da945e7" /><Relationship Type="http://schemas.openxmlformats.org/officeDocument/2006/relationships/slide" Target="/ppt/slides/slide6.xml" Id="Ra7a70cb1e0e849ba" /><Relationship Type="http://schemas.openxmlformats.org/officeDocument/2006/relationships/slide" Target="/ppt/slides/slide7.xml" Id="R436aa20a6782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012c0a052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b5758aa64a03" /><Relationship Type="http://schemas.openxmlformats.org/officeDocument/2006/relationships/theme" Target="/ppt/slideMasters/theme/theme1.xml" Id="R4cde59a9b675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0b5758aa6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af62540d2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2a047111f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80ae5838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75eba72a9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8cf4bc5c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43de236ca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02618cd68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GIRAFE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GIRAFE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7 727 689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16 638 913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40 646 975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RONNY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Uranienborg terrasse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69 60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986 364 005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