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f854b0a9c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3cee05dcf4f57"/>
  </p:sldMasterIdLst>
  <p:sldIdLst>
    <p:sldId xmlns:r="http://schemas.openxmlformats.org/officeDocument/2006/relationships" id="256" r:id="R7cccc1a5516d429c"/>
    <p:sldId xmlns:r="http://schemas.openxmlformats.org/officeDocument/2006/relationships" id="257" r:id="R18347771873c4742"/>
    <p:sldId xmlns:r="http://schemas.openxmlformats.org/officeDocument/2006/relationships" id="258" r:id="R1043927e51cc444e"/>
    <p:sldId xmlns:r="http://schemas.openxmlformats.org/officeDocument/2006/relationships" id="259" r:id="R7e82973a10254daf"/>
    <p:sldId xmlns:r="http://schemas.openxmlformats.org/officeDocument/2006/relationships" id="260" r:id="Rbbcfe729fd554b0d"/>
    <p:sldId xmlns:r="http://schemas.openxmlformats.org/officeDocument/2006/relationships" id="261" r:id="Rf17680dab0c7414c"/>
    <p:sldId xmlns:r="http://schemas.openxmlformats.org/officeDocument/2006/relationships" id="262" r:id="R4092a4dfc192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3cee05dcf4f57" /><Relationship Type="http://schemas.openxmlformats.org/officeDocument/2006/relationships/slide" Target="/ppt/slides/slide1.xml" Id="R7cccc1a5516d429c" /><Relationship Type="http://schemas.openxmlformats.org/officeDocument/2006/relationships/slide" Target="/ppt/slides/slide2.xml" Id="R18347771873c4742" /><Relationship Type="http://schemas.openxmlformats.org/officeDocument/2006/relationships/slide" Target="/ppt/slides/slide3.xml" Id="R1043927e51cc444e" /><Relationship Type="http://schemas.openxmlformats.org/officeDocument/2006/relationships/slide" Target="/ppt/slides/slide4.xml" Id="R7e82973a10254daf" /><Relationship Type="http://schemas.openxmlformats.org/officeDocument/2006/relationships/slide" Target="/ppt/slides/slide5.xml" Id="Rbbcfe729fd554b0d" /><Relationship Type="http://schemas.openxmlformats.org/officeDocument/2006/relationships/slide" Target="/ppt/slides/slide6.xml" Id="Rf17680dab0c7414c" /><Relationship Type="http://schemas.openxmlformats.org/officeDocument/2006/relationships/slide" Target="/ppt/slides/slide7.xml" Id="R4092a4dfc192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a808aabb3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5b6f46104504" /><Relationship Type="http://schemas.openxmlformats.org/officeDocument/2006/relationships/theme" Target="/ppt/slideMasters/theme/theme1.xml" Id="Redc34403d445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e5b6f4610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2a1f275fe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6c74c6ce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eb60a544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ab7f5efec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0385207a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3ba84fac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4d2e6241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