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016cc8f13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a344590fd4de2"/>
  </p:sldMasterIdLst>
  <p:sldIdLst>
    <p:sldId xmlns:r="http://schemas.openxmlformats.org/officeDocument/2006/relationships" id="256" r:id="Rb70c0941293f48b5"/>
    <p:sldId xmlns:r="http://schemas.openxmlformats.org/officeDocument/2006/relationships" id="257" r:id="Rd7dec655f2304e39"/>
    <p:sldId xmlns:r="http://schemas.openxmlformats.org/officeDocument/2006/relationships" id="258" r:id="R35e2cf8321574eb3"/>
    <p:sldId xmlns:r="http://schemas.openxmlformats.org/officeDocument/2006/relationships" id="259" r:id="Rf8db7797506f42d5"/>
    <p:sldId xmlns:r="http://schemas.openxmlformats.org/officeDocument/2006/relationships" id="260" r:id="R4685e641f6d94cdc"/>
    <p:sldId xmlns:r="http://schemas.openxmlformats.org/officeDocument/2006/relationships" id="261" r:id="Rd01f5c3397634cd2"/>
    <p:sldId xmlns:r="http://schemas.openxmlformats.org/officeDocument/2006/relationships" id="262" r:id="Ra7dee4844498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a344590fd4de2" /><Relationship Type="http://schemas.openxmlformats.org/officeDocument/2006/relationships/slide" Target="/ppt/slides/slide1.xml" Id="Rb70c0941293f48b5" /><Relationship Type="http://schemas.openxmlformats.org/officeDocument/2006/relationships/slide" Target="/ppt/slides/slide2.xml" Id="Rd7dec655f2304e39" /><Relationship Type="http://schemas.openxmlformats.org/officeDocument/2006/relationships/slide" Target="/ppt/slides/slide3.xml" Id="R35e2cf8321574eb3" /><Relationship Type="http://schemas.openxmlformats.org/officeDocument/2006/relationships/slide" Target="/ppt/slides/slide4.xml" Id="Rf8db7797506f42d5" /><Relationship Type="http://schemas.openxmlformats.org/officeDocument/2006/relationships/slide" Target="/ppt/slides/slide5.xml" Id="R4685e641f6d94cdc" /><Relationship Type="http://schemas.openxmlformats.org/officeDocument/2006/relationships/slide" Target="/ppt/slides/slide6.xml" Id="Rd01f5c3397634cd2" /><Relationship Type="http://schemas.openxmlformats.org/officeDocument/2006/relationships/slide" Target="/ppt/slides/slide7.xml" Id="Ra7dee4844498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52b4291f9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8f37fa924471" /><Relationship Type="http://schemas.openxmlformats.org/officeDocument/2006/relationships/theme" Target="/ppt/slideMasters/theme/theme1.xml" Id="Rf572a2c32f63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98f37fa92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a34cc748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db44af85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ef5759b58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d216f4bc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fef1aa91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d7f53d28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bf39e25dd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ALL-REGNSKAPSERVICE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ALL-REGNSKAPSERVICE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1 440 826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84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hilde@all-regnskap.no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