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e5356426d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b594caaae47ad"/>
  </p:sldMasterIdLst>
  <p:sldIdLst>
    <p:sldId xmlns:r="http://schemas.openxmlformats.org/officeDocument/2006/relationships" id="256" r:id="R7c2bec13bbe14d57"/>
    <p:sldId xmlns:r="http://schemas.openxmlformats.org/officeDocument/2006/relationships" id="257" r:id="R2f24c502ccfc4c21"/>
    <p:sldId xmlns:r="http://schemas.openxmlformats.org/officeDocument/2006/relationships" id="258" r:id="Rf9f34e3a2f6d4090"/>
    <p:sldId xmlns:r="http://schemas.openxmlformats.org/officeDocument/2006/relationships" id="259" r:id="R592e7884cc15400a"/>
    <p:sldId xmlns:r="http://schemas.openxmlformats.org/officeDocument/2006/relationships" id="260" r:id="Ref1db9e44ebc49af"/>
    <p:sldId xmlns:r="http://schemas.openxmlformats.org/officeDocument/2006/relationships" id="261" r:id="Rac4eeb3e856b4f34"/>
    <p:sldId xmlns:r="http://schemas.openxmlformats.org/officeDocument/2006/relationships" id="262" r:id="Rf403e9622300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b594caaae47ad" /><Relationship Type="http://schemas.openxmlformats.org/officeDocument/2006/relationships/slide" Target="/ppt/slides/slide1.xml" Id="R7c2bec13bbe14d57" /><Relationship Type="http://schemas.openxmlformats.org/officeDocument/2006/relationships/slide" Target="/ppt/slides/slide2.xml" Id="R2f24c502ccfc4c21" /><Relationship Type="http://schemas.openxmlformats.org/officeDocument/2006/relationships/slide" Target="/ppt/slides/slide3.xml" Id="Rf9f34e3a2f6d4090" /><Relationship Type="http://schemas.openxmlformats.org/officeDocument/2006/relationships/slide" Target="/ppt/slides/slide4.xml" Id="R592e7884cc15400a" /><Relationship Type="http://schemas.openxmlformats.org/officeDocument/2006/relationships/slide" Target="/ppt/slides/slide5.xml" Id="Ref1db9e44ebc49af" /><Relationship Type="http://schemas.openxmlformats.org/officeDocument/2006/relationships/slide" Target="/ppt/slides/slide6.xml" Id="Rac4eeb3e856b4f34" /><Relationship Type="http://schemas.openxmlformats.org/officeDocument/2006/relationships/slide" Target="/ppt/slides/slide7.xml" Id="Rf403e9622300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1b0a0b44048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77671bb9a4530" /><Relationship Type="http://schemas.openxmlformats.org/officeDocument/2006/relationships/theme" Target="/ppt/slideMasters/theme/theme1.xml" Id="Rd07d6914edd0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77671bb9a45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5e7b5898b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42dc74185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5ea2fbcf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ba9ed8cf4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29dd5ca7d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99dd1d986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e4e883843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HELGEVOLD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461 342 972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−10 203 522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−9 396 745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38 215 595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199 262 643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INDUSTRI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kontakt@helgevold.com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www.helgevold.com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986 389 180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AS</a:t>
            </a:r>
          </a:p>
        </p:txBody>
      </p:sp>
    </p:spTree>
  </p:cSld>
  <p:clrMapOvr>
    <a:masterClrMapping xmlns:a="http://schemas.openxmlformats.org/drawingml/2006/main"/>
  </p:clrMapOvr>
</p:sld>
</file>