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c3425365a144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4b9370194846b6"/>
  </p:sldMasterIdLst>
  <p:sldIdLst>
    <p:sldId xmlns:r="http://schemas.openxmlformats.org/officeDocument/2006/relationships" id="256" r:id="Rdda9d62bc6c646c3"/>
    <p:sldId xmlns:r="http://schemas.openxmlformats.org/officeDocument/2006/relationships" id="257" r:id="Rfeb81d7b48224fbf"/>
    <p:sldId xmlns:r="http://schemas.openxmlformats.org/officeDocument/2006/relationships" id="258" r:id="Ra98c5704d09940ff"/>
    <p:sldId xmlns:r="http://schemas.openxmlformats.org/officeDocument/2006/relationships" id="259" r:id="R8acb6e0c8b894777"/>
    <p:sldId xmlns:r="http://schemas.openxmlformats.org/officeDocument/2006/relationships" id="260" r:id="R755f5505d9634da3"/>
    <p:sldId xmlns:r="http://schemas.openxmlformats.org/officeDocument/2006/relationships" id="261" r:id="R89c8d1f56ac04cfb"/>
    <p:sldId xmlns:r="http://schemas.openxmlformats.org/officeDocument/2006/relationships" id="262" r:id="Re5b3736fc6804e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4b9370194846b6" /><Relationship Type="http://schemas.openxmlformats.org/officeDocument/2006/relationships/slide" Target="/ppt/slides/slide1.xml" Id="Rdda9d62bc6c646c3" /><Relationship Type="http://schemas.openxmlformats.org/officeDocument/2006/relationships/slide" Target="/ppt/slides/slide2.xml" Id="Rfeb81d7b48224fbf" /><Relationship Type="http://schemas.openxmlformats.org/officeDocument/2006/relationships/slide" Target="/ppt/slides/slide3.xml" Id="Ra98c5704d09940ff" /><Relationship Type="http://schemas.openxmlformats.org/officeDocument/2006/relationships/slide" Target="/ppt/slides/slide4.xml" Id="R8acb6e0c8b894777" /><Relationship Type="http://schemas.openxmlformats.org/officeDocument/2006/relationships/slide" Target="/ppt/slides/slide5.xml" Id="R755f5505d9634da3" /><Relationship Type="http://schemas.openxmlformats.org/officeDocument/2006/relationships/slide" Target="/ppt/slides/slide6.xml" Id="R89c8d1f56ac04cfb" /><Relationship Type="http://schemas.openxmlformats.org/officeDocument/2006/relationships/slide" Target="/ppt/slides/slide7.xml" Id="Re5b3736fc6804e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a181b482540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a53bcc8ec41e9" /><Relationship Type="http://schemas.openxmlformats.org/officeDocument/2006/relationships/theme" Target="/ppt/slideMasters/theme/theme1.xml" Id="Re50fd64d4b074d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5a53bcc8ec41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ec85a584844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6139f1b424e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f082d86714b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d8ada75cf44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c87a906ed49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b47197d124d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e42a9914c4f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HELENE SUNDT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SUNDT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SUNDT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SUNDT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SUNDT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SUNDT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−7 606 133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279 333 251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6 445 058 449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6 635 497 223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SUNDT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HELENE SUNDT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SUNDT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15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986 391 355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SUNDT AS</a:t>
            </a:r>
          </a:p>
        </p:txBody>
      </p:sp>
    </p:spTree>
  </p:cSld>
  <p:clrMapOvr>
    <a:masterClrMapping xmlns:a="http://schemas.openxmlformats.org/drawingml/2006/main"/>
  </p:clrMapOvr>
</p:sld>
</file>