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625240738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34030a27b94c37"/>
  </p:sldMasterIdLst>
  <p:sldIdLst>
    <p:sldId xmlns:r="http://schemas.openxmlformats.org/officeDocument/2006/relationships" id="256" r:id="R62b8313778274d69"/>
    <p:sldId xmlns:r="http://schemas.openxmlformats.org/officeDocument/2006/relationships" id="257" r:id="R28cef0bff9884005"/>
    <p:sldId xmlns:r="http://schemas.openxmlformats.org/officeDocument/2006/relationships" id="258" r:id="R4395849e9e964d58"/>
    <p:sldId xmlns:r="http://schemas.openxmlformats.org/officeDocument/2006/relationships" id="259" r:id="R0859694e4127468d"/>
    <p:sldId xmlns:r="http://schemas.openxmlformats.org/officeDocument/2006/relationships" id="260" r:id="R7983e598f5504cee"/>
    <p:sldId xmlns:r="http://schemas.openxmlformats.org/officeDocument/2006/relationships" id="261" r:id="R3eac71120a5342ff"/>
    <p:sldId xmlns:r="http://schemas.openxmlformats.org/officeDocument/2006/relationships" id="262" r:id="Rea52a3f83971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4030a27b94c37" /><Relationship Type="http://schemas.openxmlformats.org/officeDocument/2006/relationships/slide" Target="/ppt/slides/slide1.xml" Id="R62b8313778274d69" /><Relationship Type="http://schemas.openxmlformats.org/officeDocument/2006/relationships/slide" Target="/ppt/slides/slide2.xml" Id="R28cef0bff9884005" /><Relationship Type="http://schemas.openxmlformats.org/officeDocument/2006/relationships/slide" Target="/ppt/slides/slide3.xml" Id="R4395849e9e964d58" /><Relationship Type="http://schemas.openxmlformats.org/officeDocument/2006/relationships/slide" Target="/ppt/slides/slide4.xml" Id="R0859694e4127468d" /><Relationship Type="http://schemas.openxmlformats.org/officeDocument/2006/relationships/slide" Target="/ppt/slides/slide5.xml" Id="R7983e598f5504cee" /><Relationship Type="http://schemas.openxmlformats.org/officeDocument/2006/relationships/slide" Target="/ppt/slides/slide6.xml" Id="R3eac71120a5342ff" /><Relationship Type="http://schemas.openxmlformats.org/officeDocument/2006/relationships/slide" Target="/ppt/slides/slide7.xml" Id="Rea52a3f83971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42001f538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46f3562d4fbb" /><Relationship Type="http://schemas.openxmlformats.org/officeDocument/2006/relationships/theme" Target="/ppt/slideMasters/theme/theme1.xml" Id="R8db9c0ba7fd5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446f3562d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18af3113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8b249b48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90ea2fe9e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221a8ae7746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c4d0d905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15bc57b9a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59a5c8cc9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2 087 135 000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86 475 000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56 579 000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1 387 766 000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post@baneservice.no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www.baneservice.no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986 392 912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BANESERVICE AS</a:t>
            </a:r>
          </a:p>
        </p:txBody>
      </p:sp>
    </p:spTree>
  </p:cSld>
  <p:clrMapOvr>
    <a:masterClrMapping xmlns:a="http://schemas.openxmlformats.org/drawingml/2006/main"/>
  </p:clrMapOvr>
</p:sld>
</file>