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c5d2036afd4b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c948fff09441b4"/>
  </p:sldMasterIdLst>
  <p:sldIdLst>
    <p:sldId xmlns:r="http://schemas.openxmlformats.org/officeDocument/2006/relationships" id="256" r:id="R5043b88192ca4d3e"/>
    <p:sldId xmlns:r="http://schemas.openxmlformats.org/officeDocument/2006/relationships" id="257" r:id="Rc91d87947b694230"/>
    <p:sldId xmlns:r="http://schemas.openxmlformats.org/officeDocument/2006/relationships" id="258" r:id="Rf9251ac3c02647f9"/>
    <p:sldId xmlns:r="http://schemas.openxmlformats.org/officeDocument/2006/relationships" id="259" r:id="R07d096a4ea5246ad"/>
    <p:sldId xmlns:r="http://schemas.openxmlformats.org/officeDocument/2006/relationships" id="260" r:id="Rf871e0ebdae546d7"/>
    <p:sldId xmlns:r="http://schemas.openxmlformats.org/officeDocument/2006/relationships" id="261" r:id="R27cc544496bb45eb"/>
    <p:sldId xmlns:r="http://schemas.openxmlformats.org/officeDocument/2006/relationships" id="262" r:id="Rd73dcc6e343c42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c948fff09441b4" /><Relationship Type="http://schemas.openxmlformats.org/officeDocument/2006/relationships/slide" Target="/ppt/slides/slide1.xml" Id="R5043b88192ca4d3e" /><Relationship Type="http://schemas.openxmlformats.org/officeDocument/2006/relationships/slide" Target="/ppt/slides/slide2.xml" Id="Rc91d87947b694230" /><Relationship Type="http://schemas.openxmlformats.org/officeDocument/2006/relationships/slide" Target="/ppt/slides/slide3.xml" Id="Rf9251ac3c02647f9" /><Relationship Type="http://schemas.openxmlformats.org/officeDocument/2006/relationships/slide" Target="/ppt/slides/slide4.xml" Id="R07d096a4ea5246ad" /><Relationship Type="http://schemas.openxmlformats.org/officeDocument/2006/relationships/slide" Target="/ppt/slides/slide5.xml" Id="Rf871e0ebdae546d7" /><Relationship Type="http://schemas.openxmlformats.org/officeDocument/2006/relationships/slide" Target="/ppt/slides/slide6.xml" Id="R27cc544496bb45eb" /><Relationship Type="http://schemas.openxmlformats.org/officeDocument/2006/relationships/slide" Target="/ppt/slides/slide7.xml" Id="Rd73dcc6e343c42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b163a8f74741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d781b4b1845fc" /><Relationship Type="http://schemas.openxmlformats.org/officeDocument/2006/relationships/theme" Target="/ppt/slideMasters/theme/theme1.xml" Id="R783508e8f09343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8d781b4b1845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310c73cf24e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e85fcaaa946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0a760885c4c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f73dbd98d4b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a64dc0de147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a1e18153a46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f1916c21b43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BOBYGG JÆREN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BOBYGG JÆREN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BOBYGG JÆREN AS ble etablert [år] og holder til i Vigrestad.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BOBYGG JÆREN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BOBYGG JÆREN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BOBYGG JÆREN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19 931 447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1 179 769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930 571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2 890 058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6 547 423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BOBYGG JÆREN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MARKAGARDEN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BOBYGG JÆREN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Skogateigen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4362 Vigrestad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69 75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bjorn@bobyggjaren.no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986 394 826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BOBYGG JÆREN AS</a:t>
            </a:r>
          </a:p>
        </p:txBody>
      </p:sp>
    </p:spTree>
  </p:cSld>
  <p:clrMapOvr>
    <a:masterClrMapping xmlns:a="http://schemas.openxmlformats.org/drawingml/2006/main"/>
  </p:clrMapOvr>
</p:sld>
</file>