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74011d788f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5865594464133"/>
  </p:sldMasterIdLst>
  <p:sldIdLst>
    <p:sldId xmlns:r="http://schemas.openxmlformats.org/officeDocument/2006/relationships" id="256" r:id="R7b77f57b38b94e68"/>
    <p:sldId xmlns:r="http://schemas.openxmlformats.org/officeDocument/2006/relationships" id="257" r:id="R274c7d41803e4851"/>
    <p:sldId xmlns:r="http://schemas.openxmlformats.org/officeDocument/2006/relationships" id="258" r:id="R9f4239c00fbf4fa7"/>
    <p:sldId xmlns:r="http://schemas.openxmlformats.org/officeDocument/2006/relationships" id="259" r:id="R7646437a234647e4"/>
    <p:sldId xmlns:r="http://schemas.openxmlformats.org/officeDocument/2006/relationships" id="260" r:id="R44a89be899a243e5"/>
    <p:sldId xmlns:r="http://schemas.openxmlformats.org/officeDocument/2006/relationships" id="261" r:id="R29d8022adcb3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5865594464133" /><Relationship Type="http://schemas.openxmlformats.org/officeDocument/2006/relationships/slide" Target="/ppt/slides/slide1.xml" Id="R7b77f57b38b94e68" /><Relationship Type="http://schemas.openxmlformats.org/officeDocument/2006/relationships/slide" Target="/ppt/slides/slide2.xml" Id="R274c7d41803e4851" /><Relationship Type="http://schemas.openxmlformats.org/officeDocument/2006/relationships/slide" Target="/ppt/slides/slide3.xml" Id="R9f4239c00fbf4fa7" /><Relationship Type="http://schemas.openxmlformats.org/officeDocument/2006/relationships/slide" Target="/ppt/slides/slide4.xml" Id="R7646437a234647e4" /><Relationship Type="http://schemas.openxmlformats.org/officeDocument/2006/relationships/slide" Target="/ppt/slides/slide5.xml" Id="R44a89be899a243e5" /><Relationship Type="http://schemas.openxmlformats.org/officeDocument/2006/relationships/slide" Target="/ppt/slides/slide6.xml" Id="R29d8022adcb3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403a49340140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74c1a65d84c8a" /><Relationship Type="http://schemas.openxmlformats.org/officeDocument/2006/relationships/theme" Target="/ppt/slideMasters/theme/theme1.xml" Id="R6be726c9be49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74c1a65d84c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a4f251fa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a120e0c5d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319aeff0c049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ab980b6f340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e19f66b404c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7e25eceb141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JÆRØK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JÆRØK DA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17 592 073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2 357 504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2 242 007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8 127 757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15 455 438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43  03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www.jarok.no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986 397 167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JÆRØK DA</a:t>
            </a:r>
          </a:p>
        </p:txBody>
      </p:sp>
    </p:spTree>
  </p:cSld>
  <p:clrMapOvr>
    <a:masterClrMapping xmlns:a="http://schemas.openxmlformats.org/drawingml/2006/main"/>
  </p:clrMapOvr>
</p:sld>
</file>