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7e2e06231b4b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464fe11c4c483e"/>
  </p:sldMasterIdLst>
  <p:sldIdLst>
    <p:sldId xmlns:r="http://schemas.openxmlformats.org/officeDocument/2006/relationships" id="256" r:id="R49cec1be93cd4a27"/>
    <p:sldId xmlns:r="http://schemas.openxmlformats.org/officeDocument/2006/relationships" id="257" r:id="Ra11b29f540eb4e61"/>
    <p:sldId xmlns:r="http://schemas.openxmlformats.org/officeDocument/2006/relationships" id="258" r:id="R0256b46be62342dd"/>
    <p:sldId xmlns:r="http://schemas.openxmlformats.org/officeDocument/2006/relationships" id="259" r:id="R95f707ed4cfa4bd6"/>
    <p:sldId xmlns:r="http://schemas.openxmlformats.org/officeDocument/2006/relationships" id="260" r:id="Re49194a2505d47f5"/>
    <p:sldId xmlns:r="http://schemas.openxmlformats.org/officeDocument/2006/relationships" id="261" r:id="Rd12ac78298194d06"/>
    <p:sldId xmlns:r="http://schemas.openxmlformats.org/officeDocument/2006/relationships" id="262" r:id="R19f3c4778c6b4a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464fe11c4c483e" /><Relationship Type="http://schemas.openxmlformats.org/officeDocument/2006/relationships/slide" Target="/ppt/slides/slide1.xml" Id="R49cec1be93cd4a27" /><Relationship Type="http://schemas.openxmlformats.org/officeDocument/2006/relationships/slide" Target="/ppt/slides/slide2.xml" Id="Ra11b29f540eb4e61" /><Relationship Type="http://schemas.openxmlformats.org/officeDocument/2006/relationships/slide" Target="/ppt/slides/slide3.xml" Id="R0256b46be62342dd" /><Relationship Type="http://schemas.openxmlformats.org/officeDocument/2006/relationships/slide" Target="/ppt/slides/slide4.xml" Id="R95f707ed4cfa4bd6" /><Relationship Type="http://schemas.openxmlformats.org/officeDocument/2006/relationships/slide" Target="/ppt/slides/slide5.xml" Id="Re49194a2505d47f5" /><Relationship Type="http://schemas.openxmlformats.org/officeDocument/2006/relationships/slide" Target="/ppt/slides/slide6.xml" Id="Rd12ac78298194d06" /><Relationship Type="http://schemas.openxmlformats.org/officeDocument/2006/relationships/slide" Target="/ppt/slides/slide7.xml" Id="R19f3c4778c6b4a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6d679b43864d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47f95320342ed" /><Relationship Type="http://schemas.openxmlformats.org/officeDocument/2006/relationships/theme" Target="/ppt/slideMasters/theme/theme1.xml" Id="R14b5eefae4394d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247f95320342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fb922af5146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19d2c4f4d4d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d2002703f46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dc3aa16924c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596ce639740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759d7f31342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9c86f017146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PIMPUS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PIMPUS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PIMPUS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PIMPUS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PIMPUS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PIMPUS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27 939 210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21 877 524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59 632 234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461 146 944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462 282 138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PIMPUS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PAUS CAROLINE VICTORIA O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PAUS CAROLINE VICTORIA O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PIMPUS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Axera Business Management AS, Haakon VIIs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986 398 228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PIMPUS HOLDING AS</a:t>
            </a:r>
          </a:p>
        </p:txBody>
      </p:sp>
    </p:spTree>
  </p:cSld>
  <p:clrMapOvr>
    <a:masterClrMapping xmlns:a="http://schemas.openxmlformats.org/drawingml/2006/main"/>
  </p:clrMapOvr>
</p:sld>
</file>