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d207b7ed5cc484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d44440e08f548ba"/>
  </p:sldMasterIdLst>
  <p:sldIdLst>
    <p:sldId xmlns:r="http://schemas.openxmlformats.org/officeDocument/2006/relationships" id="256" r:id="Rfd01a0b1de5e4bff"/>
    <p:sldId xmlns:r="http://schemas.openxmlformats.org/officeDocument/2006/relationships" id="257" r:id="R2b089060f26d4151"/>
    <p:sldId xmlns:r="http://schemas.openxmlformats.org/officeDocument/2006/relationships" id="258" r:id="R39ec3a27e5414f4e"/>
    <p:sldId xmlns:r="http://schemas.openxmlformats.org/officeDocument/2006/relationships" id="259" r:id="Ra36b7136fb25463b"/>
    <p:sldId xmlns:r="http://schemas.openxmlformats.org/officeDocument/2006/relationships" id="260" r:id="R3bd6b0610b684c31"/>
    <p:sldId xmlns:r="http://schemas.openxmlformats.org/officeDocument/2006/relationships" id="261" r:id="R1c10667a48d846b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d44440e08f548ba" /><Relationship Type="http://schemas.openxmlformats.org/officeDocument/2006/relationships/slide" Target="/ppt/slides/slide1.xml" Id="Rfd01a0b1de5e4bff" /><Relationship Type="http://schemas.openxmlformats.org/officeDocument/2006/relationships/slide" Target="/ppt/slides/slide2.xml" Id="R2b089060f26d4151" /><Relationship Type="http://schemas.openxmlformats.org/officeDocument/2006/relationships/slide" Target="/ppt/slides/slide3.xml" Id="R39ec3a27e5414f4e" /><Relationship Type="http://schemas.openxmlformats.org/officeDocument/2006/relationships/slide" Target="/ppt/slides/slide4.xml" Id="Ra36b7136fb25463b" /><Relationship Type="http://schemas.openxmlformats.org/officeDocument/2006/relationships/slide" Target="/ppt/slides/slide5.xml" Id="R3bd6b0610b684c31" /><Relationship Type="http://schemas.openxmlformats.org/officeDocument/2006/relationships/slide" Target="/ppt/slides/slide6.xml" Id="R1c10667a48d846b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7955ee67d9e470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21f9030fff4b31" /><Relationship Type="http://schemas.openxmlformats.org/officeDocument/2006/relationships/theme" Target="/ppt/slideMasters/theme/theme1.xml" Id="R7990e1fc54c74ab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021f9030fff4b3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9c02a770fc4a1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1e02f1137e433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95803655fe44f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78b4ca76954c8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6022f1bb864b1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029e44c1d4464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BYGGMESTER JONNY I HANSEN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JONNY I HANSEN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JONNY I HANSEN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JONNY I HANSEN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JONNY I HANSEN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JONNY I HANSEN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Kuttersvingen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9017 Tromsø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986 402 179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JONNY I HANSEN AS</a:t>
            </a:r>
          </a:p>
        </p:txBody>
      </p:sp>
    </p:spTree>
  </p:cSld>
  <p:clrMapOvr>
    <a:masterClrMapping xmlns:a="http://schemas.openxmlformats.org/drawingml/2006/main"/>
  </p:clrMapOvr>
</p:sld>
</file>