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f8724540d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23ffa1b714e87"/>
  </p:sldMasterIdLst>
  <p:sldIdLst>
    <p:sldId xmlns:r="http://schemas.openxmlformats.org/officeDocument/2006/relationships" id="256" r:id="R67b16961a88f4850"/>
    <p:sldId xmlns:r="http://schemas.openxmlformats.org/officeDocument/2006/relationships" id="257" r:id="Rba918a1ace834dcd"/>
    <p:sldId xmlns:r="http://schemas.openxmlformats.org/officeDocument/2006/relationships" id="258" r:id="Rf9e0159a70cb4b29"/>
    <p:sldId xmlns:r="http://schemas.openxmlformats.org/officeDocument/2006/relationships" id="259" r:id="R07f85a19c56a4062"/>
    <p:sldId xmlns:r="http://schemas.openxmlformats.org/officeDocument/2006/relationships" id="260" r:id="Ra73f06d6a2004c98"/>
    <p:sldId xmlns:r="http://schemas.openxmlformats.org/officeDocument/2006/relationships" id="261" r:id="R311ff1ea889d49c9"/>
    <p:sldId xmlns:r="http://schemas.openxmlformats.org/officeDocument/2006/relationships" id="262" r:id="R61c24671ffbd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23ffa1b714e87" /><Relationship Type="http://schemas.openxmlformats.org/officeDocument/2006/relationships/slide" Target="/ppt/slides/slide1.xml" Id="R67b16961a88f4850" /><Relationship Type="http://schemas.openxmlformats.org/officeDocument/2006/relationships/slide" Target="/ppt/slides/slide2.xml" Id="Rba918a1ace834dcd" /><Relationship Type="http://schemas.openxmlformats.org/officeDocument/2006/relationships/slide" Target="/ppt/slides/slide3.xml" Id="Rf9e0159a70cb4b29" /><Relationship Type="http://schemas.openxmlformats.org/officeDocument/2006/relationships/slide" Target="/ppt/slides/slide4.xml" Id="R07f85a19c56a4062" /><Relationship Type="http://schemas.openxmlformats.org/officeDocument/2006/relationships/slide" Target="/ppt/slides/slide5.xml" Id="Ra73f06d6a2004c98" /><Relationship Type="http://schemas.openxmlformats.org/officeDocument/2006/relationships/slide" Target="/ppt/slides/slide6.xml" Id="R311ff1ea889d49c9" /><Relationship Type="http://schemas.openxmlformats.org/officeDocument/2006/relationships/slide" Target="/ppt/slides/slide7.xml" Id="R61c24671ffbd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e3733fdfa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6b04eafbb49bc" /><Relationship Type="http://schemas.openxmlformats.org/officeDocument/2006/relationships/theme" Target="/ppt/slideMasters/theme/theme1.xml" Id="R7f9657f55be1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6b04eafbb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8fed65c6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709ead69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bc59d784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29fd2658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cad417d4f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a8b74f3b742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6e14a79d8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−1 573 768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27 397 640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28 084 768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MATRE ELLINGSEN  –  98,8 %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MATRE ELLINGSEN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MATRE ELLINGSEN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Eiksstubben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14 33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986 402 357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 HOLDING AS</a:t>
            </a:r>
          </a:p>
        </p:txBody>
      </p:sp>
    </p:spTree>
  </p:cSld>
  <p:clrMapOvr>
    <a:masterClrMapping xmlns:a="http://schemas.openxmlformats.org/drawingml/2006/main"/>
  </p:clrMapOvr>
</p:sld>
</file>