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c0817b199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b2cfce4e9405f"/>
  </p:sldMasterIdLst>
  <p:sldIdLst>
    <p:sldId xmlns:r="http://schemas.openxmlformats.org/officeDocument/2006/relationships" id="256" r:id="R654e2ee333744d2e"/>
    <p:sldId xmlns:r="http://schemas.openxmlformats.org/officeDocument/2006/relationships" id="257" r:id="Ref5e854e40be4aeb"/>
    <p:sldId xmlns:r="http://schemas.openxmlformats.org/officeDocument/2006/relationships" id="258" r:id="R90980c6805324fc5"/>
    <p:sldId xmlns:r="http://schemas.openxmlformats.org/officeDocument/2006/relationships" id="259" r:id="Race8bedf6f954602"/>
    <p:sldId xmlns:r="http://schemas.openxmlformats.org/officeDocument/2006/relationships" id="260" r:id="R8d059638f3b74cb2"/>
    <p:sldId xmlns:r="http://schemas.openxmlformats.org/officeDocument/2006/relationships" id="261" r:id="Rbcf5872440044e5f"/>
    <p:sldId xmlns:r="http://schemas.openxmlformats.org/officeDocument/2006/relationships" id="262" r:id="R399ce48fbe4d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b2cfce4e9405f" /><Relationship Type="http://schemas.openxmlformats.org/officeDocument/2006/relationships/slide" Target="/ppt/slides/slide1.xml" Id="R654e2ee333744d2e" /><Relationship Type="http://schemas.openxmlformats.org/officeDocument/2006/relationships/slide" Target="/ppt/slides/slide2.xml" Id="Ref5e854e40be4aeb" /><Relationship Type="http://schemas.openxmlformats.org/officeDocument/2006/relationships/slide" Target="/ppt/slides/slide3.xml" Id="R90980c6805324fc5" /><Relationship Type="http://schemas.openxmlformats.org/officeDocument/2006/relationships/slide" Target="/ppt/slides/slide4.xml" Id="Race8bedf6f954602" /><Relationship Type="http://schemas.openxmlformats.org/officeDocument/2006/relationships/slide" Target="/ppt/slides/slide5.xml" Id="R8d059638f3b74cb2" /><Relationship Type="http://schemas.openxmlformats.org/officeDocument/2006/relationships/slide" Target="/ppt/slides/slide6.xml" Id="Rbcf5872440044e5f" /><Relationship Type="http://schemas.openxmlformats.org/officeDocument/2006/relationships/slide" Target="/ppt/slides/slide7.xml" Id="R399ce48fbe4d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ce936fa6d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bb5ba10e4c92" /><Relationship Type="http://schemas.openxmlformats.org/officeDocument/2006/relationships/theme" Target="/ppt/slideMasters/theme/theme1.xml" Id="R9d7ddcfa73ed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abb5ba10e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70bad322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ff8bdb80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9cdf10893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5fc9c231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a6696fb8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fb1d58a0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2151673ee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1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1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8 797 862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SKOGBAKKEN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SABRI EINAR OMARSØNN KITMITTO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Messelts vei 98A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986 403 388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