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f4d1cf1f2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5db4122594450"/>
  </p:sldMasterIdLst>
  <p:sldIdLst>
    <p:sldId xmlns:r="http://schemas.openxmlformats.org/officeDocument/2006/relationships" id="256" r:id="R64651925549a41ed"/>
    <p:sldId xmlns:r="http://schemas.openxmlformats.org/officeDocument/2006/relationships" id="257" r:id="R871f81f7c1e54dab"/>
    <p:sldId xmlns:r="http://schemas.openxmlformats.org/officeDocument/2006/relationships" id="258" r:id="Rd8c1ce4b0a6a4a09"/>
    <p:sldId xmlns:r="http://schemas.openxmlformats.org/officeDocument/2006/relationships" id="259" r:id="R09e11bc44efa4866"/>
    <p:sldId xmlns:r="http://schemas.openxmlformats.org/officeDocument/2006/relationships" id="260" r:id="Re4b6cb0681804d1f"/>
    <p:sldId xmlns:r="http://schemas.openxmlformats.org/officeDocument/2006/relationships" id="261" r:id="R3e5128b495814a71"/>
    <p:sldId xmlns:r="http://schemas.openxmlformats.org/officeDocument/2006/relationships" id="262" r:id="Ree3526d6e321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5db4122594450" /><Relationship Type="http://schemas.openxmlformats.org/officeDocument/2006/relationships/slide" Target="/ppt/slides/slide1.xml" Id="R64651925549a41ed" /><Relationship Type="http://schemas.openxmlformats.org/officeDocument/2006/relationships/slide" Target="/ppt/slides/slide2.xml" Id="R871f81f7c1e54dab" /><Relationship Type="http://schemas.openxmlformats.org/officeDocument/2006/relationships/slide" Target="/ppt/slides/slide3.xml" Id="Rd8c1ce4b0a6a4a09" /><Relationship Type="http://schemas.openxmlformats.org/officeDocument/2006/relationships/slide" Target="/ppt/slides/slide4.xml" Id="R09e11bc44efa4866" /><Relationship Type="http://schemas.openxmlformats.org/officeDocument/2006/relationships/slide" Target="/ppt/slides/slide5.xml" Id="Re4b6cb0681804d1f" /><Relationship Type="http://schemas.openxmlformats.org/officeDocument/2006/relationships/slide" Target="/ppt/slides/slide6.xml" Id="R3e5128b495814a71" /><Relationship Type="http://schemas.openxmlformats.org/officeDocument/2006/relationships/slide" Target="/ppt/slides/slide7.xml" Id="Ree3526d6e321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beef9e159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0fed56db4032" /><Relationship Type="http://schemas.openxmlformats.org/officeDocument/2006/relationships/theme" Target="/ppt/slideMasters/theme/theme1.xml" Id="Rd51555c76ccd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90fed56db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542cc3cf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111a701bc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1d4eff3e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1041e4e2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bf88a9e9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808c7c0a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a37777b3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ÅKRE REKNESKAP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2 433 158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YRJAN STAVE KLOKK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Langrabben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post@aakrerekneskap.no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www.aakrerekneskap.no/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986 414 363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