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c322fa9be140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58c426bd884bc9"/>
  </p:sldMasterIdLst>
  <p:sldIdLst>
    <p:sldId xmlns:r="http://schemas.openxmlformats.org/officeDocument/2006/relationships" id="256" r:id="Rca820b43720b4bb4"/>
    <p:sldId xmlns:r="http://schemas.openxmlformats.org/officeDocument/2006/relationships" id="257" r:id="R946cc35375754127"/>
    <p:sldId xmlns:r="http://schemas.openxmlformats.org/officeDocument/2006/relationships" id="258" r:id="R489607a645dc43e3"/>
    <p:sldId xmlns:r="http://schemas.openxmlformats.org/officeDocument/2006/relationships" id="259" r:id="Re6c31a3294ce4037"/>
    <p:sldId xmlns:r="http://schemas.openxmlformats.org/officeDocument/2006/relationships" id="260" r:id="R1e092586a3434de2"/>
    <p:sldId xmlns:r="http://schemas.openxmlformats.org/officeDocument/2006/relationships" id="261" r:id="R8c76b879dbc44bb0"/>
    <p:sldId xmlns:r="http://schemas.openxmlformats.org/officeDocument/2006/relationships" id="262" r:id="Rc726ad54f3f949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58c426bd884bc9" /><Relationship Type="http://schemas.openxmlformats.org/officeDocument/2006/relationships/slide" Target="/ppt/slides/slide1.xml" Id="Rca820b43720b4bb4" /><Relationship Type="http://schemas.openxmlformats.org/officeDocument/2006/relationships/slide" Target="/ppt/slides/slide2.xml" Id="R946cc35375754127" /><Relationship Type="http://schemas.openxmlformats.org/officeDocument/2006/relationships/slide" Target="/ppt/slides/slide3.xml" Id="R489607a645dc43e3" /><Relationship Type="http://schemas.openxmlformats.org/officeDocument/2006/relationships/slide" Target="/ppt/slides/slide4.xml" Id="Re6c31a3294ce4037" /><Relationship Type="http://schemas.openxmlformats.org/officeDocument/2006/relationships/slide" Target="/ppt/slides/slide5.xml" Id="R1e092586a3434de2" /><Relationship Type="http://schemas.openxmlformats.org/officeDocument/2006/relationships/slide" Target="/ppt/slides/slide6.xml" Id="R8c76b879dbc44bb0" /><Relationship Type="http://schemas.openxmlformats.org/officeDocument/2006/relationships/slide" Target="/ppt/slides/slide7.xml" Id="Rc726ad54f3f949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4c11d1cdd546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c9ae49f6d4967" /><Relationship Type="http://schemas.openxmlformats.org/officeDocument/2006/relationships/theme" Target="/ppt/slideMasters/theme/theme1.xml" Id="Rf1e6ea23d41f41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fc9ae49f6d49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bd49dcec444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d82fb155648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217d49d344f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a0dbb90c348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a748bc7bb42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e213b22c041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4bdf621ce46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ROMERIKE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ROMERIKE FINANS AS ble etablert [år] og holder til i Rælingen.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−104 036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187 312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1 925 355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1 926 726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SVENSØY NILS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Stormyrvegen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2005 Rælingen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84 00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svensoey@online.no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986 417 788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FINANS AS</a:t>
            </a:r>
          </a:p>
        </p:txBody>
      </p:sp>
    </p:spTree>
  </p:cSld>
  <p:clrMapOvr>
    <a:masterClrMapping xmlns:a="http://schemas.openxmlformats.org/drawingml/2006/main"/>
  </p:clrMapOvr>
</p:sld>
</file>