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ed60ed52245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9ee34e0b84241"/>
  </p:sldMasterIdLst>
  <p:sldIdLst>
    <p:sldId xmlns:r="http://schemas.openxmlformats.org/officeDocument/2006/relationships" id="256" r:id="R05d7e1b0e2494c59"/>
    <p:sldId xmlns:r="http://schemas.openxmlformats.org/officeDocument/2006/relationships" id="257" r:id="R7abe121421514abd"/>
    <p:sldId xmlns:r="http://schemas.openxmlformats.org/officeDocument/2006/relationships" id="258" r:id="R42c4ae1b2b2c4576"/>
    <p:sldId xmlns:r="http://schemas.openxmlformats.org/officeDocument/2006/relationships" id="259" r:id="R1351ff452c2844c6"/>
    <p:sldId xmlns:r="http://schemas.openxmlformats.org/officeDocument/2006/relationships" id="260" r:id="R60ef97e4db774d1a"/>
    <p:sldId xmlns:r="http://schemas.openxmlformats.org/officeDocument/2006/relationships" id="261" r:id="R9197384d1874448b"/>
    <p:sldId xmlns:r="http://schemas.openxmlformats.org/officeDocument/2006/relationships" id="262" r:id="R67300c00f0f4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9ee34e0b84241" /><Relationship Type="http://schemas.openxmlformats.org/officeDocument/2006/relationships/slide" Target="/ppt/slides/slide1.xml" Id="R05d7e1b0e2494c59" /><Relationship Type="http://schemas.openxmlformats.org/officeDocument/2006/relationships/slide" Target="/ppt/slides/slide2.xml" Id="R7abe121421514abd" /><Relationship Type="http://schemas.openxmlformats.org/officeDocument/2006/relationships/slide" Target="/ppt/slides/slide3.xml" Id="R42c4ae1b2b2c4576" /><Relationship Type="http://schemas.openxmlformats.org/officeDocument/2006/relationships/slide" Target="/ppt/slides/slide4.xml" Id="R1351ff452c2844c6" /><Relationship Type="http://schemas.openxmlformats.org/officeDocument/2006/relationships/slide" Target="/ppt/slides/slide5.xml" Id="R60ef97e4db774d1a" /><Relationship Type="http://schemas.openxmlformats.org/officeDocument/2006/relationships/slide" Target="/ppt/slides/slide6.xml" Id="R9197384d1874448b" /><Relationship Type="http://schemas.openxmlformats.org/officeDocument/2006/relationships/slide" Target="/ppt/slides/slide7.xml" Id="R67300c00f0f4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dca60128d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0abcfe07f40b6" /><Relationship Type="http://schemas.openxmlformats.org/officeDocument/2006/relationships/theme" Target="/ppt/slideMasters/theme/theme1.xml" Id="Rbf45daf4eae6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0abcfe07f40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73d99d2a3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84390ad7a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195730b58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fd1d6807f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6fa441135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2f9283b27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64b692fe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8 757 454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ESKIL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70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986 427 813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