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19ef7b30d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bc21f151f4fae"/>
  </p:sldMasterIdLst>
  <p:sldIdLst>
    <p:sldId xmlns:r="http://schemas.openxmlformats.org/officeDocument/2006/relationships" id="256" r:id="Ra8c99b0ad3ce45cc"/>
    <p:sldId xmlns:r="http://schemas.openxmlformats.org/officeDocument/2006/relationships" id="257" r:id="R71387c7c976944c5"/>
    <p:sldId xmlns:r="http://schemas.openxmlformats.org/officeDocument/2006/relationships" id="258" r:id="R50702036fafd4a1e"/>
    <p:sldId xmlns:r="http://schemas.openxmlformats.org/officeDocument/2006/relationships" id="259" r:id="Rb78ec4896b784f03"/>
    <p:sldId xmlns:r="http://schemas.openxmlformats.org/officeDocument/2006/relationships" id="260" r:id="R6b4926ddc6d94c3e"/>
    <p:sldId xmlns:r="http://schemas.openxmlformats.org/officeDocument/2006/relationships" id="261" r:id="R419fca274bfe47ba"/>
    <p:sldId xmlns:r="http://schemas.openxmlformats.org/officeDocument/2006/relationships" id="262" r:id="Rd2f92fd6ddb8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bc21f151f4fae" /><Relationship Type="http://schemas.openxmlformats.org/officeDocument/2006/relationships/slide" Target="/ppt/slides/slide1.xml" Id="Ra8c99b0ad3ce45cc" /><Relationship Type="http://schemas.openxmlformats.org/officeDocument/2006/relationships/slide" Target="/ppt/slides/slide2.xml" Id="R71387c7c976944c5" /><Relationship Type="http://schemas.openxmlformats.org/officeDocument/2006/relationships/slide" Target="/ppt/slides/slide3.xml" Id="R50702036fafd4a1e" /><Relationship Type="http://schemas.openxmlformats.org/officeDocument/2006/relationships/slide" Target="/ppt/slides/slide4.xml" Id="Rb78ec4896b784f03" /><Relationship Type="http://schemas.openxmlformats.org/officeDocument/2006/relationships/slide" Target="/ppt/slides/slide5.xml" Id="R6b4926ddc6d94c3e" /><Relationship Type="http://schemas.openxmlformats.org/officeDocument/2006/relationships/slide" Target="/ppt/slides/slide6.xml" Id="R419fca274bfe47ba" /><Relationship Type="http://schemas.openxmlformats.org/officeDocument/2006/relationships/slide" Target="/ppt/slides/slide7.xml" Id="Rd2f92fd6ddb8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733e89d48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44bac9caf47aa" /><Relationship Type="http://schemas.openxmlformats.org/officeDocument/2006/relationships/theme" Target="/ppt/slideMasters/theme/theme1.xml" Id="Rac370f713a7f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44bac9caf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d2e2dda449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2686f766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5df2b693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fcebb6f4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3a6a01de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b28a8b15d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ba15cb9b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BYGG AS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6 932 388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2 778 749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Fegate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986 432 590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KNUTSEN BYGG AS</a:t>
            </a:r>
          </a:p>
        </p:txBody>
      </p:sp>
    </p:spTree>
  </p:cSld>
  <p:clrMapOvr>
    <a:masterClrMapping xmlns:a="http://schemas.openxmlformats.org/drawingml/2006/main"/>
  </p:clrMapOvr>
</p:sld>
</file>