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8003ac182e45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8788e2870c40c9"/>
  </p:sldMasterIdLst>
  <p:sldIdLst>
    <p:sldId xmlns:r="http://schemas.openxmlformats.org/officeDocument/2006/relationships" id="256" r:id="R0dbab8a5a6ac4601"/>
    <p:sldId xmlns:r="http://schemas.openxmlformats.org/officeDocument/2006/relationships" id="257" r:id="Rdb8f336ec3514a72"/>
    <p:sldId xmlns:r="http://schemas.openxmlformats.org/officeDocument/2006/relationships" id="258" r:id="R301b7573a2194102"/>
    <p:sldId xmlns:r="http://schemas.openxmlformats.org/officeDocument/2006/relationships" id="259" r:id="R0667e79e46d34944"/>
    <p:sldId xmlns:r="http://schemas.openxmlformats.org/officeDocument/2006/relationships" id="260" r:id="R2ee89a1d596843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788e2870c40c9" /><Relationship Type="http://schemas.openxmlformats.org/officeDocument/2006/relationships/slide" Target="/ppt/slides/slide1.xml" Id="R0dbab8a5a6ac4601" /><Relationship Type="http://schemas.openxmlformats.org/officeDocument/2006/relationships/slide" Target="/ppt/slides/slide2.xml" Id="Rdb8f336ec3514a72" /><Relationship Type="http://schemas.openxmlformats.org/officeDocument/2006/relationships/slide" Target="/ppt/slides/slide3.xml" Id="R301b7573a2194102" /><Relationship Type="http://schemas.openxmlformats.org/officeDocument/2006/relationships/slide" Target="/ppt/slides/slide4.xml" Id="R0667e79e46d34944" /><Relationship Type="http://schemas.openxmlformats.org/officeDocument/2006/relationships/slide" Target="/ppt/slides/slide5.xml" Id="R2ee89a1d596843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f90eb9fcf42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d946263834fb3" /><Relationship Type="http://schemas.openxmlformats.org/officeDocument/2006/relationships/theme" Target="/ppt/slideMasters/theme/theme1.xml" Id="Re90fc3de496a4b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3d946263834f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53b3f57c94e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d90ae80a045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9bb8fd30d4b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c2585b0ee42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e95e4b0a94c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STIAN TOMASGAARD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TOMASGAARD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TOMASGAARD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TOMASGAARD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TOMASGAARD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TOMASGAARD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Heliveien 810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1821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986 437 649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TOMASGAARD</a:t>
            </a:r>
          </a:p>
        </p:txBody>
      </p:sp>
    </p:spTree>
  </p:cSld>
  <p:clrMapOvr>
    <a:masterClrMapping xmlns:a="http://schemas.openxmlformats.org/drawingml/2006/main"/>
  </p:clrMapOvr>
</p:sld>
</file>