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ba261151d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6d55d1d5b4c96"/>
  </p:sldMasterIdLst>
  <p:sldIdLst>
    <p:sldId xmlns:r="http://schemas.openxmlformats.org/officeDocument/2006/relationships" id="256" r:id="Re8536a9efa584001"/>
    <p:sldId xmlns:r="http://schemas.openxmlformats.org/officeDocument/2006/relationships" id="257" r:id="R236cfcceeabb4391"/>
    <p:sldId xmlns:r="http://schemas.openxmlformats.org/officeDocument/2006/relationships" id="258" r:id="Rc4c0e3e1010b4aa3"/>
    <p:sldId xmlns:r="http://schemas.openxmlformats.org/officeDocument/2006/relationships" id="259" r:id="R3f59331ea2bf43d0"/>
    <p:sldId xmlns:r="http://schemas.openxmlformats.org/officeDocument/2006/relationships" id="260" r:id="R0939755fe1df4fb7"/>
    <p:sldId xmlns:r="http://schemas.openxmlformats.org/officeDocument/2006/relationships" id="261" r:id="R293d773b8e3d4059"/>
    <p:sldId xmlns:r="http://schemas.openxmlformats.org/officeDocument/2006/relationships" id="262" r:id="Rb3fa4d82d37c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6d55d1d5b4c96" /><Relationship Type="http://schemas.openxmlformats.org/officeDocument/2006/relationships/slide" Target="/ppt/slides/slide1.xml" Id="Re8536a9efa584001" /><Relationship Type="http://schemas.openxmlformats.org/officeDocument/2006/relationships/slide" Target="/ppt/slides/slide2.xml" Id="R236cfcceeabb4391" /><Relationship Type="http://schemas.openxmlformats.org/officeDocument/2006/relationships/slide" Target="/ppt/slides/slide3.xml" Id="Rc4c0e3e1010b4aa3" /><Relationship Type="http://schemas.openxmlformats.org/officeDocument/2006/relationships/slide" Target="/ppt/slides/slide4.xml" Id="R3f59331ea2bf43d0" /><Relationship Type="http://schemas.openxmlformats.org/officeDocument/2006/relationships/slide" Target="/ppt/slides/slide5.xml" Id="R0939755fe1df4fb7" /><Relationship Type="http://schemas.openxmlformats.org/officeDocument/2006/relationships/slide" Target="/ppt/slides/slide6.xml" Id="R293d773b8e3d4059" /><Relationship Type="http://schemas.openxmlformats.org/officeDocument/2006/relationships/slide" Target="/ppt/slides/slide7.xml" Id="Rb3fa4d82d37c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53524e11d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f3b9223d14594" /><Relationship Type="http://schemas.openxmlformats.org/officeDocument/2006/relationships/theme" Target="/ppt/slideMasters/theme/theme1.xml" Id="Ra338b1d013fc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f3b9223d1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13cd7d38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00ffde173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e34972d9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4a0f4652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2bb1db1e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ffb0483034e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2a27bd93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353 528 844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173 539 998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986 446 125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BODØ AS</a:t>
            </a:r>
          </a:p>
        </p:txBody>
      </p:sp>
    </p:spTree>
  </p:cSld>
  <p:clrMapOvr>
    <a:masterClrMapping xmlns:a="http://schemas.openxmlformats.org/drawingml/2006/main"/>
  </p:clrMapOvr>
</p:sld>
</file>