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c26715dfd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b1535e08946de"/>
  </p:sldMasterIdLst>
  <p:sldIdLst>
    <p:sldId xmlns:r="http://schemas.openxmlformats.org/officeDocument/2006/relationships" id="256" r:id="R24c7137ede934797"/>
    <p:sldId xmlns:r="http://schemas.openxmlformats.org/officeDocument/2006/relationships" id="257" r:id="Re434f74d3898452b"/>
    <p:sldId xmlns:r="http://schemas.openxmlformats.org/officeDocument/2006/relationships" id="258" r:id="Re7af7053f1334f32"/>
    <p:sldId xmlns:r="http://schemas.openxmlformats.org/officeDocument/2006/relationships" id="259" r:id="R3edbb9dccdeb44b2"/>
    <p:sldId xmlns:r="http://schemas.openxmlformats.org/officeDocument/2006/relationships" id="260" r:id="Rd76d0225ad1e4a68"/>
    <p:sldId xmlns:r="http://schemas.openxmlformats.org/officeDocument/2006/relationships" id="261" r:id="Rbd57e99bd56e4888"/>
    <p:sldId xmlns:r="http://schemas.openxmlformats.org/officeDocument/2006/relationships" id="262" r:id="Ra649a0ee1c8b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b1535e08946de" /><Relationship Type="http://schemas.openxmlformats.org/officeDocument/2006/relationships/slide" Target="/ppt/slides/slide1.xml" Id="R24c7137ede934797" /><Relationship Type="http://schemas.openxmlformats.org/officeDocument/2006/relationships/slide" Target="/ppt/slides/slide2.xml" Id="Re434f74d3898452b" /><Relationship Type="http://schemas.openxmlformats.org/officeDocument/2006/relationships/slide" Target="/ppt/slides/slide3.xml" Id="Re7af7053f1334f32" /><Relationship Type="http://schemas.openxmlformats.org/officeDocument/2006/relationships/slide" Target="/ppt/slides/slide4.xml" Id="R3edbb9dccdeb44b2" /><Relationship Type="http://schemas.openxmlformats.org/officeDocument/2006/relationships/slide" Target="/ppt/slides/slide5.xml" Id="Rd76d0225ad1e4a68" /><Relationship Type="http://schemas.openxmlformats.org/officeDocument/2006/relationships/slide" Target="/ppt/slides/slide6.xml" Id="Rbd57e99bd56e4888" /><Relationship Type="http://schemas.openxmlformats.org/officeDocument/2006/relationships/slide" Target="/ppt/slides/slide7.xml" Id="Ra649a0ee1c8b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7e04dbc62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9b92bfa8450f" /><Relationship Type="http://schemas.openxmlformats.org/officeDocument/2006/relationships/theme" Target="/ppt/slideMasters/theme/theme1.xml" Id="Rf86e0bd3b443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a9b92bfa8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b4f702f6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1dc7a292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2b90a27f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59df627ca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b61b205cd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67128cc7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817ad9bd5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